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2" Type="http://schemas.openxmlformats.org/officeDocument/2006/relationships/custom-properties" Target="docProps/custom.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Lst>
  <p:sldSz cy="5143500" cx="9144000"/>
  <p:notesSz cx="6858000" cy="9144000"/>
  <p:embeddedFontLst>
    <p:embeddedFont>
      <p:font typeface="Raleway SemiBold"/>
      <p:regular r:id="rId54"/>
      <p:bold r:id="rId55"/>
      <p:italic r:id="rId56"/>
      <p:boldItalic r:id="rId57"/>
    </p:embeddedFont>
    <p:embeddedFont>
      <p:font typeface="Raleway"/>
      <p:regular r:id="rId58"/>
      <p:bold r:id="rId59"/>
      <p:italic r:id="rId60"/>
      <p:boldItalic r:id="rId61"/>
    </p:embeddedFont>
    <p:embeddedFont>
      <p:font typeface="Roboto"/>
      <p:regular r:id="rId62"/>
      <p:bold r:id="rId63"/>
      <p:italic r:id="rId64"/>
      <p:boldItalic r:id="rId65"/>
    </p:embeddedFont>
    <p:embeddedFont>
      <p:font typeface="Roboto Medium"/>
      <p:regular r:id="rId66"/>
      <p:bold r:id="rId67"/>
      <p:italic r:id="rId68"/>
      <p:boldItalic r:id="rId69"/>
    </p:embeddedFont>
    <p:embeddedFont>
      <p:font typeface="Roboto Light"/>
      <p:regular r:id="rId70"/>
      <p:bold r:id="rId71"/>
      <p:italic r:id="rId72"/>
      <p:boldItalic r:id="rId73"/>
    </p:embeddedFont>
    <p:embeddedFont>
      <p:font typeface="Open Sans ExtraBold"/>
      <p:bold r:id="rId74"/>
      <p:boldItalic r:id="rId75"/>
    </p:embeddedFont>
    <p:embeddedFont>
      <p:font typeface="Open Sans"/>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Roboto-bold.fntdata"/><Relationship Id="rId21" Type="http://schemas.openxmlformats.org/officeDocument/2006/relationships/slide" Target="slides/slide17.xml"/><Relationship Id="rId68" Type="http://schemas.openxmlformats.org/officeDocument/2006/relationships/font" Target="fonts/RobotoMedium-italic.fntdata"/><Relationship Id="rId16" Type="http://schemas.openxmlformats.org/officeDocument/2006/relationships/slide" Target="slides/slide12.xml"/><Relationship Id="rId74" Type="http://schemas.openxmlformats.org/officeDocument/2006/relationships/font" Target="fonts/OpenSansExtraBold-bold.fntdata"/><Relationship Id="rId32" Type="http://schemas.openxmlformats.org/officeDocument/2006/relationships/slide" Target="slides/slide28.xml"/><Relationship Id="rId79" Type="http://schemas.openxmlformats.org/officeDocument/2006/relationships/font" Target="fonts/OpenSans-boldItalic.fntdata"/><Relationship Id="rId37" Type="http://schemas.openxmlformats.org/officeDocument/2006/relationships/slide" Target="slides/slide33.xml"/><Relationship Id="rId53" Type="http://schemas.openxmlformats.org/officeDocument/2006/relationships/slide" Target="slides/slide49.xml"/><Relationship Id="rId11" Type="http://schemas.openxmlformats.org/officeDocument/2006/relationships/slide" Target="slides/slide7.xml"/><Relationship Id="rId58" Type="http://schemas.openxmlformats.org/officeDocument/2006/relationships/font" Target="fonts/Raleway-regular.fntdata"/><Relationship Id="rId5" Type="http://schemas.openxmlformats.org/officeDocument/2006/relationships/slide" Target="slides/slide1.xml"/><Relationship Id="rId61" Type="http://schemas.openxmlformats.org/officeDocument/2006/relationships/font" Target="fonts/Raleway-boldItalic.fntdata"/><Relationship Id="rId82" Type="http://schemas.openxmlformats.org/officeDocument/2006/relationships/customXml" Target="../customXml/item3.xml"/><Relationship Id="rId19" Type="http://schemas.openxmlformats.org/officeDocument/2006/relationships/slide" Target="slides/slide15.xml"/><Relationship Id="rId43" Type="http://schemas.openxmlformats.org/officeDocument/2006/relationships/slide" Target="slides/slide39.xml"/><Relationship Id="rId48" Type="http://schemas.openxmlformats.org/officeDocument/2006/relationships/slide" Target="slides/slide44.xml"/><Relationship Id="rId30" Type="http://schemas.openxmlformats.org/officeDocument/2006/relationships/slide" Target="slides/slide26.xml"/><Relationship Id="rId77" Type="http://schemas.openxmlformats.org/officeDocument/2006/relationships/font" Target="fonts/OpenSans-bold.fntdata"/><Relationship Id="rId35" Type="http://schemas.openxmlformats.org/officeDocument/2006/relationships/slide" Target="slides/slide31.xml"/><Relationship Id="rId64" Type="http://schemas.openxmlformats.org/officeDocument/2006/relationships/font" Target="fonts/Roboto-italic.fntdata"/><Relationship Id="rId22" Type="http://schemas.openxmlformats.org/officeDocument/2006/relationships/slide" Target="slides/slide18.xml"/><Relationship Id="rId69" Type="http://schemas.openxmlformats.org/officeDocument/2006/relationships/font" Target="fonts/RobotoMedium-boldItalic.fntdata"/><Relationship Id="rId27" Type="http://schemas.openxmlformats.org/officeDocument/2006/relationships/slide" Target="slides/slide23.xml"/><Relationship Id="rId56" Type="http://schemas.openxmlformats.org/officeDocument/2006/relationships/font" Target="fonts/RalewaySemiBold-italic.fntdata"/><Relationship Id="rId14" Type="http://schemas.openxmlformats.org/officeDocument/2006/relationships/slide" Target="slides/slide10.xml"/><Relationship Id="rId8" Type="http://schemas.openxmlformats.org/officeDocument/2006/relationships/slide" Target="slides/slide4.xml"/><Relationship Id="rId72" Type="http://schemas.openxmlformats.org/officeDocument/2006/relationships/font" Target="fonts/RobotoLight-italic.fntdata"/><Relationship Id="rId51" Type="http://schemas.openxmlformats.org/officeDocument/2006/relationships/slide" Target="slides/slide47.xml"/><Relationship Id="rId80" Type="http://schemas.openxmlformats.org/officeDocument/2006/relationships/customXml" Target="../customXml/item1.xml"/><Relationship Id="rId3" Type="http://schemas.openxmlformats.org/officeDocument/2006/relationships/slideMaster" Target="slideMasters/slideMaster1.xml"/><Relationship Id="rId46" Type="http://schemas.openxmlformats.org/officeDocument/2006/relationships/slide" Target="slides/slide42.xml"/><Relationship Id="rId33" Type="http://schemas.openxmlformats.org/officeDocument/2006/relationships/slide" Target="slides/slide29.xml"/><Relationship Id="rId38" Type="http://schemas.openxmlformats.org/officeDocument/2006/relationships/slide" Target="slides/slide34.xml"/><Relationship Id="rId67" Type="http://schemas.openxmlformats.org/officeDocument/2006/relationships/font" Target="fonts/RobotoMedium-bold.fntdata"/><Relationship Id="rId25" Type="http://schemas.openxmlformats.org/officeDocument/2006/relationships/slide" Target="slides/slide21.xml"/><Relationship Id="rId12" Type="http://schemas.openxmlformats.org/officeDocument/2006/relationships/slide" Target="slides/slide8.xml"/><Relationship Id="rId59" Type="http://schemas.openxmlformats.org/officeDocument/2006/relationships/font" Target="fonts/Raleway-bold.fntdata"/><Relationship Id="rId17" Type="http://schemas.openxmlformats.org/officeDocument/2006/relationships/slide" Target="slides/slide13.xml"/><Relationship Id="rId41" Type="http://schemas.openxmlformats.org/officeDocument/2006/relationships/slide" Target="slides/slide37.xml"/><Relationship Id="rId75" Type="http://schemas.openxmlformats.org/officeDocument/2006/relationships/font" Target="fonts/OpenSansExtraBold-boldItalic.fntdata"/><Relationship Id="rId70" Type="http://schemas.openxmlformats.org/officeDocument/2006/relationships/font" Target="fonts/RobotoLight-regular.fntdata"/><Relationship Id="rId62" Type="http://schemas.openxmlformats.org/officeDocument/2006/relationships/font" Target="fonts/Roboto-regular.fntdata"/><Relationship Id="rId20" Type="http://schemas.openxmlformats.org/officeDocument/2006/relationships/slide" Target="slides/slide16.xml"/><Relationship Id="rId54" Type="http://schemas.openxmlformats.org/officeDocument/2006/relationships/font" Target="fonts/RalewaySemiBold-regular.fntdata"/><Relationship Id="rId1" Type="http://schemas.openxmlformats.org/officeDocument/2006/relationships/theme" Target="theme/theme1.xml"/><Relationship Id="rId6" Type="http://schemas.openxmlformats.org/officeDocument/2006/relationships/slide" Target="slides/slide2.xml"/><Relationship Id="rId49" Type="http://schemas.openxmlformats.org/officeDocument/2006/relationships/slide" Target="slides/slide45.xml"/><Relationship Id="rId36" Type="http://schemas.openxmlformats.org/officeDocument/2006/relationships/slide" Target="slides/slide32.xml"/><Relationship Id="rId23" Type="http://schemas.openxmlformats.org/officeDocument/2006/relationships/slide" Target="slides/slide19.xml"/><Relationship Id="rId28" Type="http://schemas.openxmlformats.org/officeDocument/2006/relationships/slide" Target="slides/slide24.xml"/><Relationship Id="rId57" Type="http://schemas.openxmlformats.org/officeDocument/2006/relationships/font" Target="fonts/RalewaySemiBold-boldItalic.fntdata"/><Relationship Id="rId15" Type="http://schemas.openxmlformats.org/officeDocument/2006/relationships/slide" Target="slides/slide11.xml"/><Relationship Id="rId44" Type="http://schemas.openxmlformats.org/officeDocument/2006/relationships/slide" Target="slides/slide40.xml"/><Relationship Id="rId73" Type="http://schemas.openxmlformats.org/officeDocument/2006/relationships/font" Target="fonts/RobotoLight-boldItalic.fntdata"/><Relationship Id="rId31" Type="http://schemas.openxmlformats.org/officeDocument/2006/relationships/slide" Target="slides/slide27.xml"/><Relationship Id="rId78" Type="http://schemas.openxmlformats.org/officeDocument/2006/relationships/font" Target="fonts/OpenSans-italic.fntdata"/><Relationship Id="rId65" Type="http://schemas.openxmlformats.org/officeDocument/2006/relationships/font" Target="fonts/Roboto-boldItalic.fntdata"/><Relationship Id="rId60" Type="http://schemas.openxmlformats.org/officeDocument/2006/relationships/font" Target="fonts/Raleway-italic.fntdata"/><Relationship Id="rId52" Type="http://schemas.openxmlformats.org/officeDocument/2006/relationships/slide" Target="slides/slide48.xml"/><Relationship Id="rId10" Type="http://schemas.openxmlformats.org/officeDocument/2006/relationships/slide" Target="slides/slide6.xml"/><Relationship Id="rId81" Type="http://schemas.openxmlformats.org/officeDocument/2006/relationships/customXml" Target="../customXml/item2.xml"/><Relationship Id="rId4" Type="http://schemas.openxmlformats.org/officeDocument/2006/relationships/notesMaster" Target="notesMasters/notesMaster1.xml"/><Relationship Id="rId9" Type="http://schemas.openxmlformats.org/officeDocument/2006/relationships/slide" Target="slides/slide5.xml"/><Relationship Id="rId39" Type="http://schemas.openxmlformats.org/officeDocument/2006/relationships/slide" Target="slides/slide35.xml"/><Relationship Id="rId13" Type="http://schemas.openxmlformats.org/officeDocument/2006/relationships/slide" Target="slides/slide9.xml"/><Relationship Id="rId18" Type="http://schemas.openxmlformats.org/officeDocument/2006/relationships/slide" Target="slides/slide14.xml"/><Relationship Id="rId76" Type="http://schemas.openxmlformats.org/officeDocument/2006/relationships/font" Target="fonts/OpenSans-regular.fntdata"/><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font" Target="fonts/RalewaySemiBold-bold.fntdata"/><Relationship Id="rId7" Type="http://schemas.openxmlformats.org/officeDocument/2006/relationships/slide" Target="slides/slide3.xml"/><Relationship Id="rId71" Type="http://schemas.openxmlformats.org/officeDocument/2006/relationships/font" Target="fonts/RobotoLight-bold.fntdata"/><Relationship Id="rId2" Type="http://schemas.openxmlformats.org/officeDocument/2006/relationships/presProps" Target="presProps.xml"/><Relationship Id="rId29" Type="http://schemas.openxmlformats.org/officeDocument/2006/relationships/slide" Target="slides/slide25.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RobotoMedium-regular.fntdata"/><Relationship Id="rId24" Type="http://schemas.openxmlformats.org/officeDocument/2006/relationships/slide" Target="slides/slide2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rtbear.com/all-resources/articles/what-is-agile-testing/"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ducba.com/what-is-scrum/" TargetMode="External"/><Relationship Id="rId3" Type="http://schemas.openxmlformats.org/officeDocument/2006/relationships/hyperlink" Target="https://www.educba.com/product-backlog-in-scrum/" TargetMode="External"/><Relationship Id="rId4" Type="http://schemas.openxmlformats.org/officeDocument/2006/relationships/hyperlink" Target="https://www.educba.com/what-is-kanban/"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elerity.com/product-owner-white-paper/"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en.wikipedia.org/wiki/Code_review" TargetMode="External"/><Relationship Id="rId3" Type="http://schemas.openxmlformats.org/officeDocument/2006/relationships/hyperlink" Target="http://en.wikipedia.org/wiki/Code_review" TargetMode="External"/><Relationship Id="rId4" Type="http://schemas.openxmlformats.org/officeDocument/2006/relationships/hyperlink" Target="http://en.wikipedia.org/wiki/Code_review" TargetMode="External"/><Relationship Id="rId9" Type="http://schemas.openxmlformats.org/officeDocument/2006/relationships/hyperlink" Target="http://en.wikipedia.org/wiki/Software_technical_review" TargetMode="External"/><Relationship Id="rId5" Type="http://schemas.openxmlformats.org/officeDocument/2006/relationships/hyperlink" Target="http://en.wikipedia.org/wiki/Software_peer_review" TargetMode="External"/><Relationship Id="rId6" Type="http://schemas.openxmlformats.org/officeDocument/2006/relationships/hyperlink" Target="http://en.wikipedia.org/wiki/Pair_programming" TargetMode="External"/><Relationship Id="rId7" Type="http://schemas.openxmlformats.org/officeDocument/2006/relationships/hyperlink" Target="http://en.wikipedia.org/wiki/Software_inspection" TargetMode="External"/><Relationship Id="rId8" Type="http://schemas.openxmlformats.org/officeDocument/2006/relationships/hyperlink" Target="http://en.wikipedia.org/wiki/Software_walkthrough"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1: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70000"/>
              </a:lnSpc>
              <a:spcBef>
                <a:spcPts val="0"/>
              </a:spcBef>
              <a:spcAft>
                <a:spcPts val="0"/>
              </a:spcAft>
              <a:buClr>
                <a:schemeClr val="dk1"/>
              </a:buClr>
              <a:buSzPts val="4800"/>
              <a:buFont typeface="Arial Narrow"/>
              <a:buNone/>
            </a:pPr>
            <a:r>
              <a:t/>
            </a:r>
            <a:endParaRPr/>
          </a:p>
        </p:txBody>
      </p:sp>
      <p:sp>
        <p:nvSpPr>
          <p:cNvPr id="87" name="Google Shape;8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2: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If you don’t know where you are, a map won’t help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Conclusion:</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 You’ll need to agree on:</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 definition of quality</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 metrics you will use</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 sz="1200">
                <a:solidFill>
                  <a:schemeClr val="dk1"/>
                </a:solidFill>
                <a:latin typeface="Calibri"/>
                <a:ea typeface="Calibri"/>
                <a:cs typeface="Calibri"/>
                <a:sym typeface="Calibri"/>
              </a:rPr>
              <a:t>The process to evaluate quality before launching every new release</a:t>
            </a:r>
            <a:endParaRPr/>
          </a:p>
        </p:txBody>
      </p:sp>
      <p:sp>
        <p:nvSpPr>
          <p:cNvPr id="270" name="Google Shape;27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4: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Continuous improvement -  is an ongoing effort to improve products, services, or processes. These efforts can seek "incremental" </a:t>
            </a:r>
            <a:r>
              <a:rPr b="1" lang="en" sz="1200">
                <a:solidFill>
                  <a:schemeClr val="dk1"/>
                </a:solidFill>
                <a:latin typeface="Calibri"/>
                <a:ea typeface="Calibri"/>
                <a:cs typeface="Calibri"/>
                <a:sym typeface="Calibri"/>
              </a:rPr>
              <a:t>improvement</a:t>
            </a:r>
            <a:r>
              <a:rPr lang="en" sz="1200">
                <a:solidFill>
                  <a:schemeClr val="dk1"/>
                </a:solidFill>
                <a:latin typeface="Calibri"/>
                <a:ea typeface="Calibri"/>
                <a:cs typeface="Calibri"/>
                <a:sym typeface="Calibri"/>
              </a:rPr>
              <a:t> over time or "breakthrough" </a:t>
            </a:r>
            <a:r>
              <a:rPr b="1" lang="en" sz="1200">
                <a:solidFill>
                  <a:schemeClr val="dk1"/>
                </a:solidFill>
                <a:latin typeface="Calibri"/>
                <a:ea typeface="Calibri"/>
                <a:cs typeface="Calibri"/>
                <a:sym typeface="Calibri"/>
              </a:rPr>
              <a:t>improvement </a:t>
            </a:r>
            <a:r>
              <a:rPr lang="en" sz="1200">
                <a:solidFill>
                  <a:schemeClr val="dk1"/>
                </a:solidFill>
                <a:latin typeface="Calibri"/>
                <a:ea typeface="Calibri"/>
                <a:cs typeface="Calibri"/>
                <a:sym typeface="Calibri"/>
              </a:rPr>
              <a:t>all at once.</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In other words means “getting better all the time”</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What is the benefit of CI?</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 - More streamlined work. – Best practices , lessons learned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 sz="1200">
                <a:solidFill>
                  <a:schemeClr val="dk1"/>
                </a:solidFill>
                <a:latin typeface="Calibri"/>
                <a:ea typeface="Calibri"/>
                <a:cs typeface="Calibri"/>
                <a:sym typeface="Calibri"/>
              </a:rPr>
              <a:t> - Reduced time ,rework , and cost</a:t>
            </a:r>
            <a:endParaRPr/>
          </a:p>
        </p:txBody>
      </p:sp>
      <p:sp>
        <p:nvSpPr>
          <p:cNvPr id="279" name="Google Shape;27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b="1" lang="en" sz="1200">
                <a:solidFill>
                  <a:schemeClr val="dk1"/>
                </a:solidFill>
                <a:latin typeface="Calibri"/>
                <a:ea typeface="Calibri"/>
                <a:cs typeface="Calibri"/>
                <a:sym typeface="Calibri"/>
              </a:rPr>
              <a:t>VERIFICATION </a:t>
            </a:r>
            <a:r>
              <a:rPr lang="en" sz="1200">
                <a:solidFill>
                  <a:schemeClr val="dk1"/>
                </a:solidFill>
                <a:latin typeface="Calibri"/>
                <a:ea typeface="Calibri"/>
                <a:cs typeface="Calibri"/>
                <a:sym typeface="Calibri"/>
              </a:rPr>
              <a:t>checks that the system was built right</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200"/>
              <a:buFont typeface="Calibri"/>
              <a:buNone/>
            </a:pPr>
            <a:r>
              <a:rPr b="1" lang="en" sz="1200">
                <a:solidFill>
                  <a:schemeClr val="dk1"/>
                </a:solidFill>
                <a:latin typeface="Calibri"/>
                <a:ea typeface="Calibri"/>
                <a:cs typeface="Calibri"/>
                <a:sym typeface="Calibri"/>
              </a:rPr>
              <a:t>VALIDATION</a:t>
            </a:r>
            <a:r>
              <a:rPr lang="en" sz="1200">
                <a:solidFill>
                  <a:schemeClr val="dk1"/>
                </a:solidFill>
                <a:latin typeface="Calibri"/>
                <a:ea typeface="Calibri"/>
                <a:cs typeface="Calibri"/>
                <a:sym typeface="Calibri"/>
              </a:rPr>
              <a:t> checks that the right system was build</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b="1" lang="en" sz="1200">
                <a:solidFill>
                  <a:schemeClr val="dk1"/>
                </a:solidFill>
                <a:latin typeface="Calibri"/>
                <a:ea typeface="Calibri"/>
                <a:cs typeface="Calibri"/>
                <a:sym typeface="Calibri"/>
              </a:rPr>
              <a:t>Verification</a:t>
            </a:r>
            <a:r>
              <a:rPr lang="en" sz="1200">
                <a:solidFill>
                  <a:schemeClr val="dk1"/>
                </a:solidFill>
                <a:latin typeface="Calibri"/>
                <a:ea typeface="Calibri"/>
                <a:cs typeface="Calibri"/>
                <a:sym typeface="Calibri"/>
              </a:rPr>
              <a:t> is testing that your product meets the specifications / requirements you have written. "Did I build what I said I would?".</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b="1" lang="en" sz="1200">
                <a:solidFill>
                  <a:schemeClr val="dk1"/>
                </a:solidFill>
                <a:latin typeface="Calibri"/>
                <a:ea typeface="Calibri"/>
                <a:cs typeface="Calibri"/>
                <a:sym typeface="Calibri"/>
              </a:rPr>
              <a:t>Validation</a:t>
            </a:r>
            <a:r>
              <a:rPr lang="en" sz="1200">
                <a:solidFill>
                  <a:schemeClr val="dk1"/>
                </a:solidFill>
                <a:latin typeface="Calibri"/>
                <a:ea typeface="Calibri"/>
                <a:cs typeface="Calibri"/>
                <a:sym typeface="Calibri"/>
              </a:rPr>
              <a:t> tests how well you addressed the business needs that caused you to write those requirements. It is also sometimes called acceptance or business testing. "Did I build what I need?"</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V&amp;V together make sure that your software has delivered on its purpose in an error-free (ideally) way.</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 sz="1200">
                <a:solidFill>
                  <a:schemeClr val="dk1"/>
                </a:solidFill>
                <a:latin typeface="Calibri"/>
                <a:ea typeface="Calibri"/>
                <a:cs typeface="Calibri"/>
                <a:sym typeface="Calibri"/>
              </a:rPr>
              <a:t>In an </a:t>
            </a:r>
            <a:r>
              <a:rPr lang="en" sz="1200" u="sng">
                <a:solidFill>
                  <a:schemeClr val="hlink"/>
                </a:solidFill>
                <a:latin typeface="Calibri"/>
                <a:ea typeface="Calibri"/>
                <a:cs typeface="Calibri"/>
                <a:sym typeface="Calibri"/>
                <a:hlinkClick r:id="rId2"/>
              </a:rPr>
              <a:t>Agile development process</a:t>
            </a:r>
            <a:r>
              <a:rPr lang="en" sz="1200">
                <a:solidFill>
                  <a:schemeClr val="dk1"/>
                </a:solidFill>
                <a:latin typeface="Calibri"/>
                <a:ea typeface="Calibri"/>
                <a:cs typeface="Calibri"/>
                <a:sym typeface="Calibri"/>
              </a:rPr>
              <a:t>, ideally both verification and validation activities occur as close to simultaneously as possible. This is because you are always updating and refining your User Stories, necessitating constant small V&amp;V loops to enable this continual feedback.</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Ariane 5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 The Ariane 5 rocket launch took place on Tuesday, 4 June 1996.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 It ended in failure due to an error in the software design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 This resulted in the rocket veering off its flight path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 self-destructed after – 37 seconds</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 sz="1200">
                <a:solidFill>
                  <a:schemeClr val="dk1"/>
                </a:solidFill>
                <a:latin typeface="Calibri"/>
                <a:ea typeface="Calibri"/>
                <a:cs typeface="Calibri"/>
                <a:sym typeface="Calibri"/>
              </a:rPr>
              <a:t>- The failure resulted in a loss of more than US $370 million. </a:t>
            </a:r>
            <a:endParaRPr sz="1200">
              <a:solidFill>
                <a:schemeClr val="dk1"/>
              </a:solidFill>
              <a:latin typeface="Calibri"/>
              <a:ea typeface="Calibri"/>
              <a:cs typeface="Calibri"/>
              <a:sym typeface="Calibri"/>
            </a:endParaRPr>
          </a:p>
        </p:txBody>
      </p:sp>
      <p:sp>
        <p:nvSpPr>
          <p:cNvPr id="291" name="Google Shape;29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 Software Development Life Cycle (SDLC) refers to a methodology with clearly defined processes for creating high-quality software</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SDLC or the Software Development Life Cycle is a process that produces software with the highest quality and lowest cost in the shortest time possible. SDLC provides a well-structured flow of phases that help an organization to quickly produce high-quality software which is well-tested and ready for production use.</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https://stackify.com/what-is-sdlc/</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1200">
                <a:solidFill>
                  <a:schemeClr val="dk1"/>
                </a:solidFill>
                <a:latin typeface="Calibri"/>
                <a:ea typeface="Calibri"/>
                <a:cs typeface="Calibri"/>
                <a:sym typeface="Calibri"/>
              </a:rPr>
              <a:t>Software Testing Life Cycle (STLC)</a:t>
            </a:r>
            <a:r>
              <a:rPr lang="en" sz="1200">
                <a:solidFill>
                  <a:schemeClr val="dk1"/>
                </a:solidFill>
                <a:latin typeface="Calibri"/>
                <a:ea typeface="Calibri"/>
                <a:cs typeface="Calibri"/>
                <a:sym typeface="Calibri"/>
              </a:rPr>
              <a:t> is a sequence of specific activities conducted during the testing process to ensure software quality goals are met. Contrary to popular belief, Software Testing is not just a single/isolate activity, i.e. testing. It consists of a series of activities carried out methodologically to help certify your software product.</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https://www.guru99.com/software-testing-life-cycle.html</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Agile workflow is an iterative method of delivering a project. In Agile, multiple individual teams work on particular tasks for a certain duration of time termed as ‘Sprints’. “AgileWorkflow can be defined as the set of stages involved in developing an application, from ideation to sprints completion”.</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Scrum is an agile workflow process based on a repetitive approach. </a:t>
            </a:r>
            <a:r>
              <a:rPr lang="en" sz="1200" u="sng">
                <a:solidFill>
                  <a:schemeClr val="hlink"/>
                </a:solidFill>
                <a:latin typeface="Calibri"/>
                <a:ea typeface="Calibri"/>
                <a:cs typeface="Calibri"/>
                <a:sym typeface="Calibri"/>
                <a:hlinkClick r:id="rId2"/>
              </a:rPr>
              <a:t>Scrum emphasizes</a:t>
            </a:r>
            <a:r>
              <a:rPr lang="en" sz="1200">
                <a:solidFill>
                  <a:schemeClr val="dk1"/>
                </a:solidFill>
                <a:latin typeface="Calibri"/>
                <a:ea typeface="Calibri"/>
                <a:cs typeface="Calibri"/>
                <a:sym typeface="Calibri"/>
              </a:rPr>
              <a:t> continual improvement for customer satisfaction. The workflow of Scrum consists of </a:t>
            </a:r>
            <a:r>
              <a:rPr lang="en" sz="1200" u="sng">
                <a:solidFill>
                  <a:schemeClr val="hlink"/>
                </a:solidFill>
                <a:latin typeface="Calibri"/>
                <a:ea typeface="Calibri"/>
                <a:cs typeface="Calibri"/>
                <a:sym typeface="Calibri"/>
                <a:hlinkClick r:id="rId3"/>
              </a:rPr>
              <a:t>‘Product Backlog’</a:t>
            </a:r>
            <a:r>
              <a:rPr lang="en" sz="1200">
                <a:solidFill>
                  <a:schemeClr val="dk1"/>
                </a:solidFill>
                <a:latin typeface="Calibri"/>
                <a:ea typeface="Calibri"/>
                <a:cs typeface="Calibri"/>
                <a:sym typeface="Calibri"/>
              </a:rPr>
              <a:t>, ‘Planning Sprint’, ‘Sprint Backlog’, ‘Sprint’, ‘Routine Scrum Meetings’, ‘Sprint Reviewal’ and ‘Internal Scrum Meetings’.</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OPTIONAL: Kanban is based on the lean development process, which is a popular methodology introduced by Toyota Motors. It is an agile method that is non-iterative and is less structured. It emphasizes on delivering quality on a continual basis by effective team collaboration. The </a:t>
            </a:r>
            <a:r>
              <a:rPr lang="en" sz="1200" u="sng">
                <a:solidFill>
                  <a:schemeClr val="hlink"/>
                </a:solidFill>
                <a:latin typeface="Calibri"/>
                <a:ea typeface="Calibri"/>
                <a:cs typeface="Calibri"/>
                <a:sym typeface="Calibri"/>
                <a:hlinkClick r:id="rId4"/>
              </a:rPr>
              <a:t>Kanban workflow</a:t>
            </a:r>
            <a:r>
              <a:rPr lang="en" sz="1200">
                <a:solidFill>
                  <a:schemeClr val="dk1"/>
                </a:solidFill>
                <a:latin typeface="Calibri"/>
                <a:ea typeface="Calibri"/>
                <a:cs typeface="Calibri"/>
                <a:sym typeface="Calibri"/>
              </a:rPr>
              <a:t> comprises of ‘Product Backlog’, ‘Requirements’, ‘Design’, ‘Development’, ‘Testing’, ‘Deployment’, and ‘Done’ stages.</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chemeClr val="dk1"/>
                </a:solidFill>
                <a:latin typeface="Calibri"/>
                <a:ea typeface="Calibri"/>
                <a:cs typeface="Calibri"/>
                <a:sym typeface="Calibri"/>
              </a:rPr>
              <a:t>if a bug is found in the requirements-gathering phase, the cost could be $100. If the </a:t>
            </a:r>
            <a:r>
              <a:rPr lang="en" sz="1200" u="sng">
                <a:solidFill>
                  <a:schemeClr val="hlink"/>
                </a:solidFill>
                <a:latin typeface="Calibri"/>
                <a:ea typeface="Calibri"/>
                <a:cs typeface="Calibri"/>
                <a:sym typeface="Calibri"/>
                <a:hlinkClick r:id="rId2"/>
              </a:rPr>
              <a:t>product owner</a:t>
            </a:r>
            <a:r>
              <a:rPr lang="en" sz="1200">
                <a:solidFill>
                  <a:schemeClr val="dk1"/>
                </a:solidFill>
                <a:latin typeface="Calibri"/>
                <a:ea typeface="Calibri"/>
                <a:cs typeface="Calibri"/>
                <a:sym typeface="Calibri"/>
              </a:rPr>
              <a:t> doesn’t find that bug until the QA testing phase, then the cost could be $1,500. If it’s not found until production, the cost could be $10,000. And if the bug is never found, it could be secretly costing the company money and no one could be the wiser. A 2003 study commissioned by the Department of Commerce’s National Institute of Standards and Technology found that software bugs cost the US economy $59.5 billion annually.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chemeClr val="dk1"/>
                </a:solidFill>
                <a:latin typeface="Calibri"/>
                <a:ea typeface="Calibri"/>
                <a:cs typeface="Calibri"/>
                <a:sym typeface="Calibri"/>
              </a:rPr>
              <a:t>Remember the question?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 sz="1200">
                <a:solidFill>
                  <a:schemeClr val="dk1"/>
                </a:solidFill>
                <a:latin typeface="Calibri"/>
                <a:ea typeface="Calibri"/>
                <a:cs typeface="Calibri"/>
                <a:sym typeface="Calibri"/>
              </a:rPr>
              <a:t>To conclude, the importance of software testing is imperative. Software testing is a crucial component of software product development because it improves consistency and performance. The main benefit of testing is the identification and subsequent removal of the errors. However, testing also helps developers and testers to compare actual and expected results in order to improve quality. If the software production happens without testing it, it could be useless or sometimes dangerous for customers. So, a tester should wear a unique hat that protects the reliability of the software and makes it safe to use in real-life scenarios.</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318" name="Google Shape;318;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Software Testers are not the Bad guys that aim to mess everything that the developers do. When kicking off a new software development project, naturally we all intend for it to be a success. But in order to be one you have to rely on a strong core — your software development team. While it is an undeniable truth that all teams are different in terms of their work style and the unique ecosystem within, there are some pretty common elements to it. We all expect our team to consist of highly experienced and skilled individuals. There are multiple processes and activities that a team can do in order to make sure that the software has the desired level of Quality. From which: </a:t>
            </a:r>
            <a:endParaRPr sz="1200" u="sng">
              <a:solidFill>
                <a:schemeClr val="hlink"/>
              </a:solidFill>
              <a:latin typeface="Calibri"/>
              <a:ea typeface="Calibri"/>
              <a:cs typeface="Calibri"/>
              <a:sym typeface="Calibri"/>
              <a:hlinkClick r:id="rId2"/>
            </a:endParaRPr>
          </a:p>
          <a:p>
            <a:pPr indent="0" lvl="0" marL="0" rtl="0" algn="l">
              <a:lnSpc>
                <a:spcPct val="100000"/>
              </a:lnSpc>
              <a:spcBef>
                <a:spcPts val="0"/>
              </a:spcBef>
              <a:spcAft>
                <a:spcPts val="0"/>
              </a:spcAft>
              <a:buClr>
                <a:schemeClr val="dk1"/>
              </a:buClr>
              <a:buSzPts val="1100"/>
              <a:buFont typeface="Arial"/>
              <a:buNone/>
            </a:pPr>
            <a:r>
              <a:t/>
            </a:r>
            <a:endParaRPr sz="1200" u="sng">
              <a:solidFill>
                <a:schemeClr val="hlink"/>
              </a:solidFill>
              <a:latin typeface="Calibri"/>
              <a:ea typeface="Calibri"/>
              <a:cs typeface="Calibri"/>
              <a:sym typeface="Calibri"/>
              <a:hlinkClick r:id="rId3"/>
            </a:endParaRPr>
          </a:p>
          <a:p>
            <a:pPr indent="0" lvl="0" marL="0" rtl="0" algn="l">
              <a:lnSpc>
                <a:spcPct val="100000"/>
              </a:lnSpc>
              <a:spcBef>
                <a:spcPts val="0"/>
              </a:spcBef>
              <a:spcAft>
                <a:spcPts val="0"/>
              </a:spcAft>
              <a:buClr>
                <a:schemeClr val="dk1"/>
              </a:buClr>
              <a:buSzPts val="1100"/>
              <a:buFont typeface="Arial"/>
              <a:buNone/>
            </a:pPr>
            <a:r>
              <a:rPr lang="en" sz="1200" u="sng">
                <a:solidFill>
                  <a:schemeClr val="hlink"/>
                </a:solidFill>
                <a:latin typeface="Calibri"/>
                <a:ea typeface="Calibri"/>
                <a:cs typeface="Calibri"/>
                <a:sym typeface="Calibri"/>
                <a:hlinkClick r:id="rId4"/>
              </a:rPr>
              <a:t>Code review</a:t>
            </a:r>
            <a:r>
              <a:rPr lang="en" sz="1200">
                <a:solidFill>
                  <a:schemeClr val="dk1"/>
                </a:solidFill>
                <a:latin typeface="Calibri"/>
                <a:ea typeface="Calibri"/>
                <a:cs typeface="Calibri"/>
                <a:sym typeface="Calibri"/>
              </a:rPr>
              <a:t> is systematic examination (often as </a:t>
            </a:r>
            <a:r>
              <a:rPr lang="en" sz="1200" u="sng">
                <a:solidFill>
                  <a:schemeClr val="hlink"/>
                </a:solidFill>
                <a:latin typeface="Calibri"/>
                <a:ea typeface="Calibri"/>
                <a:cs typeface="Calibri"/>
                <a:sym typeface="Calibri"/>
                <a:hlinkClick r:id="rId5"/>
              </a:rPr>
              <a:t>peer review</a:t>
            </a:r>
            <a:r>
              <a:rPr lang="en" sz="1200">
                <a:solidFill>
                  <a:schemeClr val="dk1"/>
                </a:solidFill>
                <a:latin typeface="Calibri"/>
                <a:ea typeface="Calibri"/>
                <a:cs typeface="Calibri"/>
                <a:sym typeface="Calibri"/>
              </a:rPr>
              <a:t>) of computer source code.</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u="sng">
                <a:solidFill>
                  <a:schemeClr val="hlink"/>
                </a:solidFill>
                <a:latin typeface="Calibri"/>
                <a:ea typeface="Calibri"/>
                <a:cs typeface="Calibri"/>
                <a:sym typeface="Calibri"/>
                <a:hlinkClick r:id="rId6"/>
              </a:rPr>
              <a:t>Pair programming</a:t>
            </a:r>
            <a:r>
              <a:rPr lang="en" sz="1200">
                <a:solidFill>
                  <a:schemeClr val="dk1"/>
                </a:solidFill>
                <a:latin typeface="Calibri"/>
                <a:ea typeface="Calibri"/>
                <a:cs typeface="Calibri"/>
                <a:sym typeface="Calibri"/>
              </a:rPr>
              <a:t> is a type of code review where two persons develop code together at the same workstation.</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u="sng">
                <a:solidFill>
                  <a:schemeClr val="hlink"/>
                </a:solidFill>
                <a:latin typeface="Calibri"/>
                <a:ea typeface="Calibri"/>
                <a:cs typeface="Calibri"/>
                <a:sym typeface="Calibri"/>
                <a:hlinkClick r:id="rId7"/>
              </a:rPr>
              <a:t>Inspection</a:t>
            </a:r>
            <a:r>
              <a:rPr lang="en" sz="1200">
                <a:solidFill>
                  <a:schemeClr val="dk1"/>
                </a:solidFill>
                <a:latin typeface="Calibri"/>
                <a:ea typeface="Calibri"/>
                <a:cs typeface="Calibri"/>
                <a:sym typeface="Calibri"/>
              </a:rPr>
              <a:t> is a very formal type of peer review where the reviewers are following a well-defined process to find defects.</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u="sng">
                <a:solidFill>
                  <a:schemeClr val="hlink"/>
                </a:solidFill>
                <a:latin typeface="Calibri"/>
                <a:ea typeface="Calibri"/>
                <a:cs typeface="Calibri"/>
                <a:sym typeface="Calibri"/>
                <a:hlinkClick r:id="rId8"/>
              </a:rPr>
              <a:t>Walkthrough</a:t>
            </a:r>
            <a:r>
              <a:rPr lang="en" sz="1200">
                <a:solidFill>
                  <a:schemeClr val="dk1"/>
                </a:solidFill>
                <a:latin typeface="Calibri"/>
                <a:ea typeface="Calibri"/>
                <a:cs typeface="Calibri"/>
                <a:sym typeface="Calibri"/>
              </a:rPr>
              <a:t> is a form of peer review where the author leads members of the development team and other interested parties through a software product and the participants ask questions and make comments about defects.</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 sz="1200" u="sng">
                <a:solidFill>
                  <a:schemeClr val="hlink"/>
                </a:solidFill>
                <a:latin typeface="Calibri"/>
                <a:ea typeface="Calibri"/>
                <a:cs typeface="Calibri"/>
                <a:sym typeface="Calibri"/>
                <a:hlinkClick r:id="rId9"/>
              </a:rPr>
              <a:t>Technical review</a:t>
            </a:r>
            <a:r>
              <a:rPr lang="en" sz="1200">
                <a:solidFill>
                  <a:schemeClr val="dk1"/>
                </a:solidFill>
                <a:latin typeface="Calibri"/>
                <a:ea typeface="Calibri"/>
                <a:cs typeface="Calibri"/>
                <a:sym typeface="Calibri"/>
              </a:rPr>
              <a:t> is a form of peer review in which a team of qualified personnel examines the suitability of the software product for its intended use and identifies discrepancies from specifications and standards.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3" name="Google Shape;9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 idea of a fundamental test process for all levels of test has developed over the years out of necessity, for better organization.</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These activities are logically sequential, but, in a particular project, may overlap, take place concurrently and even be repeated.</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rgbClr val="202124"/>
                </a:solidFill>
                <a:highlight>
                  <a:srgbClr val="FFFFFF"/>
                </a:highlight>
              </a:rPr>
              <a:t>Test policy is </a:t>
            </a:r>
            <a:r>
              <a:rPr b="1" lang="en" sz="1200">
                <a:solidFill>
                  <a:srgbClr val="202124"/>
                </a:solidFill>
                <a:highlight>
                  <a:srgbClr val="FFFFFF"/>
                </a:highlight>
              </a:rPr>
              <a:t>a document described at the organization level and gives the organizational insight for the test activities</a:t>
            </a:r>
            <a:r>
              <a:rPr lang="en" sz="1200">
                <a:solidFill>
                  <a:srgbClr val="202124"/>
                </a:solidFill>
                <a:highlight>
                  <a:srgbClr val="FFFFFF"/>
                </a:highlight>
              </a:rPr>
              <a:t>.</a:t>
            </a:r>
            <a:endParaRPr sz="1200">
              <a:solidFill>
                <a:srgbClr val="202124"/>
              </a:solidFill>
              <a:highlight>
                <a:srgbClr val="FFFFFF"/>
              </a:highlight>
            </a:endParaRPr>
          </a:p>
          <a:p>
            <a:pPr indent="0" lvl="0" marL="0" rtl="0" algn="l">
              <a:lnSpc>
                <a:spcPct val="100000"/>
              </a:lnSpc>
              <a:spcBef>
                <a:spcPts val="0"/>
              </a:spcBef>
              <a:spcAft>
                <a:spcPts val="0"/>
              </a:spcAft>
              <a:buSzPts val="1100"/>
              <a:buNone/>
            </a:pPr>
            <a:r>
              <a:rPr lang="en" sz="1200">
                <a:solidFill>
                  <a:srgbClr val="202124"/>
                </a:solidFill>
                <a:highlight>
                  <a:srgbClr val="FFFFFF"/>
                </a:highlight>
              </a:rPr>
              <a:t>Test strategy </a:t>
            </a:r>
            <a:r>
              <a:rPr b="1" lang="en" sz="1200">
                <a:solidFill>
                  <a:srgbClr val="202124"/>
                </a:solidFill>
                <a:highlight>
                  <a:srgbClr val="FFFFFF"/>
                </a:highlight>
              </a:rPr>
              <a:t>document is prepared at the program level</a:t>
            </a:r>
            <a:r>
              <a:rPr lang="en" sz="1200">
                <a:solidFill>
                  <a:srgbClr val="202124"/>
                </a:solidFill>
                <a:highlight>
                  <a:srgbClr val="FFFFFF"/>
                </a:highlight>
              </a:rPr>
              <a:t> and includes general test strategy, management principles, processes and approaches for the tests to be performed for a software in detail.</a:t>
            </a:r>
            <a:endParaRPr sz="1200">
              <a:solidFill>
                <a:srgbClr val="202124"/>
              </a:solidFill>
              <a:highlight>
                <a:srgbClr val="FFFFFF"/>
              </a:highlight>
            </a:endParaRPr>
          </a:p>
          <a:p>
            <a:pPr indent="0" lvl="0" marL="0" rtl="0" algn="l">
              <a:lnSpc>
                <a:spcPct val="100000"/>
              </a:lnSpc>
              <a:spcBef>
                <a:spcPts val="0"/>
              </a:spcBef>
              <a:spcAft>
                <a:spcPts val="0"/>
              </a:spcAft>
              <a:buSzPts val="1100"/>
              <a:buNone/>
            </a:pPr>
            <a:r>
              <a:rPr lang="en" sz="1200">
                <a:solidFill>
                  <a:srgbClr val="202124"/>
                </a:solidFill>
                <a:highlight>
                  <a:srgbClr val="FFFFFF"/>
                </a:highlight>
              </a:rPr>
              <a:t>Test plan is a </a:t>
            </a:r>
            <a:r>
              <a:rPr b="1" lang="en" sz="1200">
                <a:solidFill>
                  <a:srgbClr val="202124"/>
                </a:solidFill>
                <a:highlight>
                  <a:srgbClr val="FFFFFF"/>
                </a:highlight>
              </a:rPr>
              <a:t>document prepared at the project level.</a:t>
            </a:r>
            <a:endParaRPr b="1" sz="1200">
              <a:solidFill>
                <a:srgbClr val="202124"/>
              </a:solidFill>
              <a:highlight>
                <a:srgbClr val="FFFFFF"/>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cb8dfa652e_0_1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g2cb8dfa652e_0_18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 sz="1200">
                <a:solidFill>
                  <a:schemeClr val="dk1"/>
                </a:solidFill>
                <a:latin typeface="Calibri"/>
                <a:ea typeface="Calibri"/>
                <a:cs typeface="Calibri"/>
                <a:sym typeface="Calibri"/>
              </a:rPr>
              <a:t>Unit testing - done by the developers to make sure that their code is working fine and meet the user specifications. They test their piece of code which they have written like: classes, functions, interfaces and procedures.</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Integration testing - done when two modules are integrated, in order to test the behavior and functionality of both the modules after integration.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System testing – here we test the compatibility of the application with the system. The purpose is to evaluate the system’s compliance with the specified requirements.</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Acceptance testing: done to ensure that the requirements of the specification are met. This level has two phases:</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1. Alpha testing: done at the developers` site at the end of the development process.</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 sz="1200">
                <a:solidFill>
                  <a:schemeClr val="dk1"/>
                </a:solidFill>
                <a:latin typeface="Calibri"/>
                <a:ea typeface="Calibri"/>
                <a:cs typeface="Calibri"/>
                <a:sym typeface="Calibri"/>
              </a:rPr>
              <a:t>2. Beta testing: done at the customers site by the end users, just before the launch of the product.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cadf4ba04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cadf4ba04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cadf4ba04d_0_1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cadf4ba04d_0_1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cb8dfa652e_0_1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g2cb8dfa652e_0_18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 sz="1200" u="sng">
                <a:solidFill>
                  <a:schemeClr val="dk1"/>
                </a:solidFill>
                <a:latin typeface="Calibri"/>
                <a:ea typeface="Calibri"/>
                <a:cs typeface="Calibri"/>
                <a:sym typeface="Calibri"/>
              </a:rPr>
              <a:t>Functional</a:t>
            </a:r>
            <a:r>
              <a:rPr lang="en" sz="1200">
                <a:solidFill>
                  <a:schemeClr val="dk1"/>
                </a:solidFill>
                <a:latin typeface="Calibri"/>
                <a:ea typeface="Calibri"/>
                <a:cs typeface="Calibri"/>
                <a:sym typeface="Calibri"/>
              </a:rPr>
              <a:t> -&gt; WHAT the system does, testing can be done focusing on suitability, interoperability, security, accuracy and compliance. Security testing, for example, investigates the functions (e.g. a firewall) relating to detection of threats, such as viruses, from malicious outsiders.</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 sz="1200" u="sng">
                <a:solidFill>
                  <a:schemeClr val="dk1"/>
                </a:solidFill>
                <a:latin typeface="Calibri"/>
                <a:ea typeface="Calibri"/>
                <a:cs typeface="Calibri"/>
                <a:sym typeface="Calibri"/>
              </a:rPr>
              <a:t>Non functional </a:t>
            </a:r>
            <a:r>
              <a:rPr lang="en" sz="1200">
                <a:solidFill>
                  <a:schemeClr val="dk1"/>
                </a:solidFill>
                <a:latin typeface="Calibri"/>
                <a:ea typeface="Calibri"/>
                <a:cs typeface="Calibri"/>
                <a:sym typeface="Calibri"/>
              </a:rPr>
              <a:t>– HOW WELL the system does it, testing can be done focusing on the quality characteristics of the system. We are testing something that we need to measure on a scale of measurement, for example time to respond. Non-functional testing includes, but is not limited to, performance testing, load testing, stress testing, usability testing, maintainability testing, reliability testing and portability testing.</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 sz="1200" u="sng">
                <a:solidFill>
                  <a:schemeClr val="dk1"/>
                </a:solidFill>
                <a:latin typeface="Calibri"/>
                <a:ea typeface="Calibri"/>
                <a:cs typeface="Calibri"/>
                <a:sym typeface="Calibri"/>
              </a:rPr>
              <a:t>Structural testing </a:t>
            </a:r>
            <a:r>
              <a:rPr lang="en" sz="1200">
                <a:solidFill>
                  <a:schemeClr val="dk1"/>
                </a:solidFill>
                <a:latin typeface="Calibri"/>
                <a:ea typeface="Calibri"/>
                <a:cs typeface="Calibri"/>
                <a:sym typeface="Calibri"/>
              </a:rPr>
              <a:t>- often referred to as 'white-box' or 'glass-box' because we are interested in what is happening 'inside the box‘ aka in the code. In structural testing the testers are required to have the knowledge of the internal implementations of the code. Here the testers require knowledge of how the software is implemented, how it works. For example, a structural technique wants to know how loops in the software are working. Different test cases may be derived to exercise the loop once, twice, and many times. This may be done regardless of the functionality of the software.</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 sz="1200" u="sng">
                <a:solidFill>
                  <a:schemeClr val="dk1"/>
                </a:solidFill>
                <a:latin typeface="Calibri"/>
                <a:ea typeface="Calibri"/>
                <a:cs typeface="Calibri"/>
                <a:sym typeface="Calibri"/>
              </a:rPr>
              <a:t>Related to change testing </a:t>
            </a:r>
            <a:r>
              <a:rPr lang="en" sz="1200">
                <a:solidFill>
                  <a:schemeClr val="dk1"/>
                </a:solidFill>
                <a:latin typeface="Calibri"/>
                <a:ea typeface="Calibri"/>
                <a:cs typeface="Calibri"/>
                <a:sym typeface="Calibri"/>
              </a:rPr>
              <a:t>-&gt; if you have made a change to the software, you will have changed the way it functions, the way it performs or its structure so you need to do:</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 sz="1200">
                <a:solidFill>
                  <a:schemeClr val="dk1"/>
                </a:solidFill>
                <a:latin typeface="Calibri"/>
                <a:ea typeface="Calibri"/>
                <a:cs typeface="Calibri"/>
                <a:sym typeface="Calibri"/>
              </a:rPr>
              <a:t>1. Confirmation testing (re-testing) -&gt; When a test fails and we determine that the cause of the failure is a software defect, the defect is reported, and we can expect a new version of the software that has had the defect fixed. In this case we will need to execute the test again to confirm that the defect has indeed been fixed.</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 sz="1200">
                <a:solidFill>
                  <a:schemeClr val="dk1"/>
                </a:solidFill>
                <a:latin typeface="Calibri"/>
                <a:ea typeface="Calibri"/>
                <a:cs typeface="Calibri"/>
                <a:sym typeface="Calibri"/>
              </a:rPr>
              <a:t>2. Regression testing -&gt; involves executing test cases that have been executed before. The difference is that, for regression testing, the test cases probably passed the last time they were executed and now they can fail because of newly introduced bugs in the software after a fix or a change in the system.</a:t>
            </a:r>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cdda94ef70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cdda94ef70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31: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5" name="Google Shape;415;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050">
                <a:solidFill>
                  <a:srgbClr val="333333"/>
                </a:solidFill>
              </a:rPr>
              <a:t>Scrum is a management framework that teams use to self-organize and work towards a common goal. It describes a set of meetings, tools, and roles for efficient project delivery.</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Scrum, </a:t>
            </a:r>
            <a:r>
              <a:rPr lang="en">
                <a:solidFill>
                  <a:schemeClr val="dk1"/>
                </a:solidFill>
              </a:rPr>
              <a:t>SAFe</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t>Kanban, waterfall</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cadf4ba0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g2cadf4ba04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5a49913e8f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35a49913e8f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5a49913e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5a49913e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0" name="Google Shape;490;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Other information that a defect report should contain:</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Fixed by - Name/ID of the developer who fixed it</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Date Closed - Date when the defect is closed</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Severity which describes the impact of the defect on the application</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Priority which is related to defect fixing urgency.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 sz="1200">
                <a:solidFill>
                  <a:schemeClr val="dk1"/>
                </a:solidFill>
                <a:latin typeface="Calibri"/>
                <a:ea typeface="Calibri"/>
                <a:cs typeface="Calibri"/>
                <a:sym typeface="Calibri"/>
              </a:rPr>
              <a:t>(Severity or Priority could be High/Medium/Low based on the impact urgency at which the defect should be fixed respectively.)</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3" name="Google Shape;513;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 name="Google Shape;548;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0" name="Google Shape;560;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cdda94ef70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2cdda94ef70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cdda94ef7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cdda94ef7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Loan </a:t>
            </a:r>
            <a:r>
              <a:rPr lang="en"/>
              <a:t>origination</a:t>
            </a:r>
            <a:r>
              <a:rPr lang="en"/>
              <a:t> system.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cdda94ef7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cdda94ef7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cdda94ef7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cdda94ef7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8: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 </a:t>
            </a:r>
            <a:r>
              <a:rPr b="1" lang="en" sz="1200">
                <a:solidFill>
                  <a:schemeClr val="dk1"/>
                </a:solidFill>
                <a:latin typeface="Calibri"/>
                <a:ea typeface="Calibri"/>
                <a:cs typeface="Calibri"/>
                <a:sym typeface="Calibri"/>
              </a:rPr>
              <a:t>difference</a:t>
            </a:r>
            <a:r>
              <a:rPr lang="en" sz="1200">
                <a:solidFill>
                  <a:schemeClr val="dk1"/>
                </a:solidFill>
                <a:latin typeface="Calibri"/>
                <a:ea typeface="Calibri"/>
                <a:cs typeface="Calibri"/>
                <a:sym typeface="Calibri"/>
              </a:rPr>
              <a:t> is that </a:t>
            </a:r>
            <a:r>
              <a:rPr b="1" lang="en" sz="1200">
                <a:solidFill>
                  <a:schemeClr val="dk1"/>
                </a:solidFill>
                <a:latin typeface="Calibri"/>
                <a:ea typeface="Calibri"/>
                <a:cs typeface="Calibri"/>
                <a:sym typeface="Calibri"/>
              </a:rPr>
              <a:t>QA</a:t>
            </a:r>
            <a:r>
              <a:rPr lang="en" sz="1200">
                <a:solidFill>
                  <a:schemeClr val="dk1"/>
                </a:solidFill>
                <a:latin typeface="Calibri"/>
                <a:ea typeface="Calibri"/>
                <a:cs typeface="Calibri"/>
                <a:sym typeface="Calibri"/>
              </a:rPr>
              <a:t> is process oriented and </a:t>
            </a:r>
            <a:r>
              <a:rPr b="1" lang="en" sz="1200">
                <a:solidFill>
                  <a:schemeClr val="dk1"/>
                </a:solidFill>
                <a:latin typeface="Calibri"/>
                <a:ea typeface="Calibri"/>
                <a:cs typeface="Calibri"/>
                <a:sym typeface="Calibri"/>
              </a:rPr>
              <a:t>QC</a:t>
            </a:r>
            <a:r>
              <a:rPr lang="en" sz="1200">
                <a:solidFill>
                  <a:schemeClr val="dk1"/>
                </a:solidFill>
                <a:latin typeface="Calibri"/>
                <a:ea typeface="Calibri"/>
                <a:cs typeface="Calibri"/>
                <a:sym typeface="Calibri"/>
              </a:rPr>
              <a:t> is product oriented.</a:t>
            </a:r>
            <a:br>
              <a:rPr lang="en" sz="1200">
                <a:solidFill>
                  <a:schemeClr val="dk1"/>
                </a:solidFill>
                <a:latin typeface="Calibri"/>
                <a:ea typeface="Calibri"/>
                <a:cs typeface="Calibri"/>
                <a:sym typeface="Calibri"/>
              </a:rPr>
            </a:b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Quality </a:t>
            </a:r>
            <a:r>
              <a:rPr b="1" lang="en" sz="1200">
                <a:solidFill>
                  <a:schemeClr val="dk1"/>
                </a:solidFill>
                <a:latin typeface="Calibri"/>
                <a:ea typeface="Calibri"/>
                <a:cs typeface="Calibri"/>
                <a:sym typeface="Calibri"/>
              </a:rPr>
              <a:t>Assurance</a:t>
            </a:r>
            <a:r>
              <a:rPr lang="en" sz="1200">
                <a:solidFill>
                  <a:schemeClr val="dk1"/>
                </a:solidFill>
                <a:latin typeface="Calibri"/>
                <a:ea typeface="Calibri"/>
                <a:cs typeface="Calibri"/>
                <a:sym typeface="Calibri"/>
              </a:rPr>
              <a:t> makes sure you are doing the right things, the right way.</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Quality </a:t>
            </a:r>
            <a:r>
              <a:rPr b="1" lang="en" sz="1200">
                <a:solidFill>
                  <a:schemeClr val="dk1"/>
                </a:solidFill>
                <a:latin typeface="Calibri"/>
                <a:ea typeface="Calibri"/>
                <a:cs typeface="Calibri"/>
                <a:sym typeface="Calibri"/>
              </a:rPr>
              <a:t>Control</a:t>
            </a:r>
            <a:r>
              <a:rPr lang="en" sz="1200">
                <a:solidFill>
                  <a:schemeClr val="dk1"/>
                </a:solidFill>
                <a:latin typeface="Calibri"/>
                <a:ea typeface="Calibri"/>
                <a:cs typeface="Calibri"/>
                <a:sym typeface="Calibri"/>
              </a:rPr>
              <a:t> makes sure the results of what you've done are what you expected.</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a:p>
        </p:txBody>
      </p:sp>
      <p:sp>
        <p:nvSpPr>
          <p:cNvPr id="258" name="Google Shape;25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9: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 quality assurance and control have to be looked at as a whole. </a:t>
            </a:r>
            <a:endParaRPr sz="1200">
              <a:solidFill>
                <a:schemeClr val="dk1"/>
              </a:solidFill>
              <a:latin typeface="Calibri"/>
              <a:ea typeface="Calibri"/>
              <a:cs typeface="Calibri"/>
              <a:sym typeface="Calibri"/>
            </a:endParaRPr>
          </a:p>
          <a:p>
            <a:pPr indent="0" lvl="0" marL="0" rtl="0" algn="l">
              <a:lnSpc>
                <a:spcPct val="12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Taken individually the 2 large components bring a lot lesser value to the overall quality of the product as they bring as taken together.</a:t>
            </a:r>
            <a:endParaRPr sz="1200">
              <a:solidFill>
                <a:schemeClr val="dk1"/>
              </a:solidFill>
              <a:latin typeface="Calibri"/>
              <a:ea typeface="Calibri"/>
              <a:cs typeface="Calibri"/>
              <a:sym typeface="Calibri"/>
            </a:endParaRPr>
          </a:p>
          <a:p>
            <a:pPr indent="0" lvl="0" marL="0" rtl="0" algn="l">
              <a:lnSpc>
                <a:spcPct val="120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2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Although they and and verify different things.</a:t>
            </a:r>
            <a:endParaRPr sz="1200">
              <a:solidFill>
                <a:schemeClr val="dk1"/>
              </a:solidFill>
              <a:latin typeface="Calibri"/>
              <a:ea typeface="Calibri"/>
              <a:cs typeface="Calibri"/>
              <a:sym typeface="Calibri"/>
            </a:endParaRPr>
          </a:p>
          <a:p>
            <a:pPr indent="0" lvl="0" marL="0" rtl="0" algn="l">
              <a:lnSpc>
                <a:spcPct val="120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2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How do you assure the quality of the work </a:t>
            </a:r>
            <a:r>
              <a:rPr b="1" lang="en" sz="1200">
                <a:solidFill>
                  <a:srgbClr val="FF0000"/>
                </a:solidFill>
                <a:latin typeface="Calibri"/>
                <a:ea typeface="Calibri"/>
                <a:cs typeface="Calibri"/>
                <a:sym typeface="Calibri"/>
              </a:rPr>
              <a:t>you are going to do</a:t>
            </a: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0" lvl="0" marL="0" rtl="0" algn="l">
              <a:lnSpc>
                <a:spcPct val="12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Goal: Ensure adherence to processes, standards and plans</a:t>
            </a:r>
            <a:endParaRPr sz="1200">
              <a:solidFill>
                <a:schemeClr val="dk1"/>
              </a:solidFill>
              <a:latin typeface="Calibri"/>
              <a:ea typeface="Calibri"/>
              <a:cs typeface="Calibri"/>
              <a:sym typeface="Calibri"/>
            </a:endParaRPr>
          </a:p>
          <a:p>
            <a:pPr indent="0" lvl="0" marL="0" rtl="0" algn="l">
              <a:lnSpc>
                <a:spcPct val="12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Focus: product development process</a:t>
            </a:r>
            <a:endParaRPr sz="1200">
              <a:solidFill>
                <a:schemeClr val="dk1"/>
              </a:solidFill>
              <a:latin typeface="Calibri"/>
              <a:ea typeface="Calibri"/>
              <a:cs typeface="Calibri"/>
              <a:sym typeface="Calibri"/>
            </a:endParaRPr>
          </a:p>
          <a:p>
            <a:pPr indent="0" lvl="0" marL="0" rtl="0" algn="l">
              <a:lnSpc>
                <a:spcPct val="12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Activities: guide and monitor processes, ensure tests were done</a:t>
            </a:r>
            <a:endParaRPr sz="1200">
              <a:solidFill>
                <a:schemeClr val="dk1"/>
              </a:solidFill>
              <a:latin typeface="Calibri"/>
              <a:ea typeface="Calibri"/>
              <a:cs typeface="Calibri"/>
              <a:sym typeface="Calibri"/>
            </a:endParaRPr>
          </a:p>
          <a:p>
            <a:pPr indent="0" lvl="0" marL="0" rtl="0" algn="l">
              <a:lnSpc>
                <a:spcPct val="120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2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How do you control the quality of the work </a:t>
            </a:r>
            <a:r>
              <a:rPr b="1" lang="en" sz="1200">
                <a:solidFill>
                  <a:srgbClr val="FF0000"/>
                </a:solidFill>
                <a:latin typeface="Calibri"/>
                <a:ea typeface="Calibri"/>
                <a:cs typeface="Calibri"/>
                <a:sym typeface="Calibri"/>
              </a:rPr>
              <a:t>you have done</a:t>
            </a: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0" lvl="0" marL="0" rtl="0" algn="l">
              <a:lnSpc>
                <a:spcPct val="12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Goal: detect problems in the work products</a:t>
            </a:r>
            <a:endParaRPr sz="1200">
              <a:solidFill>
                <a:schemeClr val="dk1"/>
              </a:solidFill>
              <a:latin typeface="Calibri"/>
              <a:ea typeface="Calibri"/>
              <a:cs typeface="Calibri"/>
              <a:sym typeface="Calibri"/>
            </a:endParaRPr>
          </a:p>
          <a:p>
            <a:pPr indent="0" lvl="0" marL="0" rtl="0" algn="l">
              <a:lnSpc>
                <a:spcPct val="12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Focus: product requirements</a:t>
            </a:r>
            <a:endParaRPr sz="1200">
              <a:solidFill>
                <a:schemeClr val="dk1"/>
              </a:solidFill>
              <a:latin typeface="Calibri"/>
              <a:ea typeface="Calibri"/>
              <a:cs typeface="Calibri"/>
              <a:sym typeface="Calibri"/>
            </a:endParaRPr>
          </a:p>
          <a:p>
            <a:pPr indent="0" lvl="0" marL="0" rtl="0" algn="l">
              <a:lnSpc>
                <a:spcPct val="12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Activities: develop and run tests, check results</a:t>
            </a:r>
            <a:endParaRPr sz="1200">
              <a:solidFill>
                <a:schemeClr val="dk1"/>
              </a:solidFill>
              <a:latin typeface="Calibri"/>
              <a:ea typeface="Calibri"/>
              <a:cs typeface="Calibri"/>
              <a:sym typeface="Calibri"/>
            </a:endParaRPr>
          </a:p>
          <a:p>
            <a:pPr indent="0" lvl="0" marL="0" rtl="0" algn="l">
              <a:lnSpc>
                <a:spcPct val="120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a:p>
        </p:txBody>
      </p:sp>
      <p:sp>
        <p:nvSpPr>
          <p:cNvPr id="263" name="Google Shape;26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mparison">
  <p:cSld name="2_Comparison">
    <p:spTree>
      <p:nvGrpSpPr>
        <p:cNvPr id="50" name="Shape 50"/>
        <p:cNvGrpSpPr/>
        <p:nvPr/>
      </p:nvGrpSpPr>
      <p:grpSpPr>
        <a:xfrm>
          <a:off x="0" y="0"/>
          <a:ext cx="0" cy="0"/>
          <a:chOff x="0" y="0"/>
          <a:chExt cx="0" cy="0"/>
        </a:xfrm>
      </p:grpSpPr>
      <p:sp>
        <p:nvSpPr>
          <p:cNvPr id="51" name="Google Shape;51;p13"/>
          <p:cNvSpPr txBox="1"/>
          <p:nvPr>
            <p:ph idx="1" type="body"/>
          </p:nvPr>
        </p:nvSpPr>
        <p:spPr>
          <a:xfrm>
            <a:off x="742950" y="466074"/>
            <a:ext cx="8014500" cy="971700"/>
          </a:xfrm>
          <a:prstGeom prst="rect">
            <a:avLst/>
          </a:prstGeom>
          <a:noFill/>
          <a:ln>
            <a:noFill/>
          </a:ln>
        </p:spPr>
        <p:txBody>
          <a:bodyPr anchorCtr="0" anchor="ctr" bIns="34275" lIns="68575" spcFirstLastPara="1" rIns="68575" wrap="square" tIns="34275">
            <a:noAutofit/>
          </a:bodyPr>
          <a:lstStyle>
            <a:lvl1pPr indent="-228600" lvl="0" marL="457200" marR="0" rtl="0" algn="l">
              <a:lnSpc>
                <a:spcPct val="100000"/>
              </a:lnSpc>
              <a:spcBef>
                <a:spcPts val="800"/>
              </a:spcBef>
              <a:spcAft>
                <a:spcPts val="0"/>
              </a:spcAft>
              <a:buClr>
                <a:schemeClr val="dk1"/>
              </a:buClr>
              <a:buSzPts val="3300"/>
              <a:buFont typeface="Arial"/>
              <a:buNone/>
              <a:defRPr b="0" i="0" sz="3300" u="none" cap="none" strike="noStrike">
                <a:solidFill>
                  <a:schemeClr val="dk1"/>
                </a:solidFill>
                <a:latin typeface="Raleway SemiBold"/>
                <a:ea typeface="Raleway SemiBold"/>
                <a:cs typeface="Raleway SemiBold"/>
                <a:sym typeface="Raleway SemiBold"/>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oboto Light"/>
                <a:ea typeface="Roboto Light"/>
                <a:cs typeface="Roboto Light"/>
                <a:sym typeface="Roboto Light"/>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9pPr>
          </a:lstStyle>
          <a:p/>
        </p:txBody>
      </p:sp>
      <p:sp>
        <p:nvSpPr>
          <p:cNvPr id="52" name="Google Shape;52;p13"/>
          <p:cNvSpPr txBox="1"/>
          <p:nvPr>
            <p:ph idx="2" type="body"/>
          </p:nvPr>
        </p:nvSpPr>
        <p:spPr>
          <a:xfrm>
            <a:off x="4652766" y="2414168"/>
            <a:ext cx="4104600" cy="22677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50000"/>
              </a:lnSpc>
              <a:spcBef>
                <a:spcPts val="800"/>
              </a:spcBef>
              <a:spcAft>
                <a:spcPts val="0"/>
              </a:spcAft>
              <a:buClr>
                <a:srgbClr val="0099FF"/>
              </a:buClr>
              <a:buSzPts val="2100"/>
              <a:buFont typeface="Arial"/>
              <a:buChar char="•"/>
              <a:defRPr b="0" i="0" sz="2100" u="none" cap="none" strike="noStrike">
                <a:solidFill>
                  <a:schemeClr val="dk1"/>
                </a:solidFill>
                <a:latin typeface="Roboto Light"/>
                <a:ea typeface="Roboto Light"/>
                <a:cs typeface="Roboto Light"/>
                <a:sym typeface="Roboto Light"/>
              </a:defRPr>
            </a:lvl1pPr>
            <a:lvl2pPr indent="-342900" lvl="1" marL="914400" marR="0" rtl="0" algn="l">
              <a:lnSpc>
                <a:spcPct val="150000"/>
              </a:lnSpc>
              <a:spcBef>
                <a:spcPts val="400"/>
              </a:spcBef>
              <a:spcAft>
                <a:spcPts val="0"/>
              </a:spcAft>
              <a:buClr>
                <a:srgbClr val="0099FF"/>
              </a:buClr>
              <a:buSzPts val="1800"/>
              <a:buFont typeface="Arial"/>
              <a:buChar char="•"/>
              <a:defRPr b="0" i="0" sz="1800" u="none" cap="none" strike="noStrike">
                <a:solidFill>
                  <a:schemeClr val="dk1"/>
                </a:solidFill>
                <a:latin typeface="Roboto Light"/>
                <a:ea typeface="Roboto Light"/>
                <a:cs typeface="Roboto Light"/>
                <a:sym typeface="Roboto Light"/>
              </a:defRPr>
            </a:lvl2pPr>
            <a:lvl3pPr indent="-323850" lvl="2" marL="1371600" marR="0" rtl="0" algn="l">
              <a:lnSpc>
                <a:spcPct val="150000"/>
              </a:lnSpc>
              <a:spcBef>
                <a:spcPts val="400"/>
              </a:spcBef>
              <a:spcAft>
                <a:spcPts val="0"/>
              </a:spcAft>
              <a:buClr>
                <a:srgbClr val="0099FF"/>
              </a:buClr>
              <a:buSzPts val="1500"/>
              <a:buFont typeface="Arial"/>
              <a:buChar char="•"/>
              <a:defRPr b="0" i="0" sz="1500" u="none" cap="none" strike="noStrike">
                <a:solidFill>
                  <a:schemeClr val="dk1"/>
                </a:solidFill>
                <a:latin typeface="Roboto Light"/>
                <a:ea typeface="Roboto Light"/>
                <a:cs typeface="Roboto Light"/>
                <a:sym typeface="Roboto Light"/>
              </a:defRPr>
            </a:lvl3pPr>
            <a:lvl4pPr indent="-317500" lvl="3" marL="1828800" marR="0" rtl="0" algn="l">
              <a:lnSpc>
                <a:spcPct val="150000"/>
              </a:lnSpc>
              <a:spcBef>
                <a:spcPts val="400"/>
              </a:spcBef>
              <a:spcAft>
                <a:spcPts val="0"/>
              </a:spcAft>
              <a:buClr>
                <a:srgbClr val="0099FF"/>
              </a:buClr>
              <a:buSzPts val="1400"/>
              <a:buFont typeface="Arial"/>
              <a:buChar char="•"/>
              <a:defRPr b="0" i="0" sz="1400" u="none" cap="none" strike="noStrike">
                <a:solidFill>
                  <a:schemeClr val="dk1"/>
                </a:solidFill>
                <a:latin typeface="Roboto Light"/>
                <a:ea typeface="Roboto Light"/>
                <a:cs typeface="Roboto Light"/>
                <a:sym typeface="Roboto Light"/>
              </a:defRPr>
            </a:lvl4pPr>
            <a:lvl5pPr indent="-317500" lvl="4" marL="2286000" marR="0" rtl="0" algn="l">
              <a:lnSpc>
                <a:spcPct val="150000"/>
              </a:lnSpc>
              <a:spcBef>
                <a:spcPts val="400"/>
              </a:spcBef>
              <a:spcAft>
                <a:spcPts val="0"/>
              </a:spcAft>
              <a:buClr>
                <a:srgbClr val="0099FF"/>
              </a:buClr>
              <a:buSzPts val="1400"/>
              <a:buFont typeface="Arial"/>
              <a:buChar char="•"/>
              <a:defRPr b="0" i="0" sz="1400" u="none" cap="none" strike="noStrike">
                <a:solidFill>
                  <a:schemeClr val="dk1"/>
                </a:solidFill>
                <a:latin typeface="Roboto Light"/>
                <a:ea typeface="Roboto Light"/>
                <a:cs typeface="Roboto Light"/>
                <a:sym typeface="Roboto Light"/>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9pPr>
          </a:lstStyle>
          <a:p/>
        </p:txBody>
      </p:sp>
      <p:sp>
        <p:nvSpPr>
          <p:cNvPr id="53" name="Google Shape;53;p13"/>
          <p:cNvSpPr txBox="1"/>
          <p:nvPr>
            <p:ph idx="3" type="body"/>
          </p:nvPr>
        </p:nvSpPr>
        <p:spPr>
          <a:xfrm>
            <a:off x="746057" y="2414168"/>
            <a:ext cx="3744900" cy="22677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50000"/>
              </a:lnSpc>
              <a:spcBef>
                <a:spcPts val="800"/>
              </a:spcBef>
              <a:spcAft>
                <a:spcPts val="0"/>
              </a:spcAft>
              <a:buClr>
                <a:srgbClr val="0099FF"/>
              </a:buClr>
              <a:buSzPts val="2100"/>
              <a:buFont typeface="Arial"/>
              <a:buChar char="•"/>
              <a:defRPr b="0" i="0" sz="2100" u="none" cap="none" strike="noStrike">
                <a:solidFill>
                  <a:schemeClr val="dk1"/>
                </a:solidFill>
                <a:latin typeface="Roboto Light"/>
                <a:ea typeface="Roboto Light"/>
                <a:cs typeface="Roboto Light"/>
                <a:sym typeface="Roboto Light"/>
              </a:defRPr>
            </a:lvl1pPr>
            <a:lvl2pPr indent="-342900" lvl="1" marL="914400" marR="0" rtl="0" algn="l">
              <a:lnSpc>
                <a:spcPct val="150000"/>
              </a:lnSpc>
              <a:spcBef>
                <a:spcPts val="400"/>
              </a:spcBef>
              <a:spcAft>
                <a:spcPts val="0"/>
              </a:spcAft>
              <a:buClr>
                <a:srgbClr val="0099FF"/>
              </a:buClr>
              <a:buSzPts val="1800"/>
              <a:buFont typeface="Arial"/>
              <a:buChar char="•"/>
              <a:defRPr b="0" i="0" sz="1800" u="none" cap="none" strike="noStrike">
                <a:solidFill>
                  <a:schemeClr val="dk1"/>
                </a:solidFill>
                <a:latin typeface="Roboto Light"/>
                <a:ea typeface="Roboto Light"/>
                <a:cs typeface="Roboto Light"/>
                <a:sym typeface="Roboto Light"/>
              </a:defRPr>
            </a:lvl2pPr>
            <a:lvl3pPr indent="-323850" lvl="2" marL="1371600" marR="0" rtl="0" algn="l">
              <a:lnSpc>
                <a:spcPct val="150000"/>
              </a:lnSpc>
              <a:spcBef>
                <a:spcPts val="400"/>
              </a:spcBef>
              <a:spcAft>
                <a:spcPts val="0"/>
              </a:spcAft>
              <a:buClr>
                <a:srgbClr val="0099FF"/>
              </a:buClr>
              <a:buSzPts val="1500"/>
              <a:buFont typeface="Arial"/>
              <a:buChar char="•"/>
              <a:defRPr b="0" i="0" sz="1500" u="none" cap="none" strike="noStrike">
                <a:solidFill>
                  <a:schemeClr val="dk1"/>
                </a:solidFill>
                <a:latin typeface="Roboto Light"/>
                <a:ea typeface="Roboto Light"/>
                <a:cs typeface="Roboto Light"/>
                <a:sym typeface="Roboto Light"/>
              </a:defRPr>
            </a:lvl3pPr>
            <a:lvl4pPr indent="-317500" lvl="3" marL="1828800" marR="0" rtl="0" algn="l">
              <a:lnSpc>
                <a:spcPct val="150000"/>
              </a:lnSpc>
              <a:spcBef>
                <a:spcPts val="400"/>
              </a:spcBef>
              <a:spcAft>
                <a:spcPts val="0"/>
              </a:spcAft>
              <a:buClr>
                <a:srgbClr val="0099FF"/>
              </a:buClr>
              <a:buSzPts val="1400"/>
              <a:buFont typeface="Arial"/>
              <a:buChar char="•"/>
              <a:defRPr b="0" i="0" sz="1400" u="none" cap="none" strike="noStrike">
                <a:solidFill>
                  <a:schemeClr val="dk1"/>
                </a:solidFill>
                <a:latin typeface="Roboto Light"/>
                <a:ea typeface="Roboto Light"/>
                <a:cs typeface="Roboto Light"/>
                <a:sym typeface="Roboto Light"/>
              </a:defRPr>
            </a:lvl4pPr>
            <a:lvl5pPr indent="-317500" lvl="4" marL="2286000" marR="0" rtl="0" algn="l">
              <a:lnSpc>
                <a:spcPct val="150000"/>
              </a:lnSpc>
              <a:spcBef>
                <a:spcPts val="400"/>
              </a:spcBef>
              <a:spcAft>
                <a:spcPts val="0"/>
              </a:spcAft>
              <a:buClr>
                <a:srgbClr val="0099FF"/>
              </a:buClr>
              <a:buSzPts val="1400"/>
              <a:buFont typeface="Arial"/>
              <a:buChar char="•"/>
              <a:defRPr b="0" i="0" sz="1400" u="none" cap="none" strike="noStrike">
                <a:solidFill>
                  <a:schemeClr val="dk1"/>
                </a:solidFill>
                <a:latin typeface="Roboto Light"/>
                <a:ea typeface="Roboto Light"/>
                <a:cs typeface="Roboto Light"/>
                <a:sym typeface="Roboto Light"/>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9pPr>
          </a:lstStyle>
          <a:p/>
        </p:txBody>
      </p:sp>
      <p:sp>
        <p:nvSpPr>
          <p:cNvPr id="54" name="Google Shape;54;p13"/>
          <p:cNvSpPr txBox="1"/>
          <p:nvPr>
            <p:ph idx="4" type="body"/>
          </p:nvPr>
        </p:nvSpPr>
        <p:spPr>
          <a:xfrm>
            <a:off x="750955" y="1572639"/>
            <a:ext cx="3739800" cy="702000"/>
          </a:xfrm>
          <a:prstGeom prst="rect">
            <a:avLst/>
          </a:prstGeom>
          <a:noFill/>
          <a:ln>
            <a:noFill/>
          </a:ln>
        </p:spPr>
        <p:txBody>
          <a:bodyPr anchorCtr="0" anchor="b" bIns="34275" lIns="68575" spcFirstLastPara="1" rIns="68575" wrap="square" tIns="34275">
            <a:noAutofit/>
          </a:bodyPr>
          <a:lstStyle>
            <a:lvl1pPr indent="-228600" lvl="0" marL="457200" marR="0" rtl="0" algn="l">
              <a:lnSpc>
                <a:spcPct val="90000"/>
              </a:lnSpc>
              <a:spcBef>
                <a:spcPts val="800"/>
              </a:spcBef>
              <a:spcAft>
                <a:spcPts val="0"/>
              </a:spcAft>
              <a:buClr>
                <a:srgbClr val="0099FF"/>
              </a:buClr>
              <a:buSzPts val="2400"/>
              <a:buFont typeface="Arial"/>
              <a:buNone/>
              <a:defRPr b="0" i="0" sz="2400" u="none" cap="none" strike="noStrike">
                <a:solidFill>
                  <a:srgbClr val="0099FF"/>
                </a:solidFill>
                <a:latin typeface="Roboto"/>
                <a:ea typeface="Roboto"/>
                <a:cs typeface="Roboto"/>
                <a:sym typeface="Roboto"/>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oboto Light"/>
                <a:ea typeface="Roboto Light"/>
                <a:cs typeface="Roboto Light"/>
                <a:sym typeface="Roboto Light"/>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9pPr>
          </a:lstStyle>
          <a:p/>
        </p:txBody>
      </p:sp>
      <p:sp>
        <p:nvSpPr>
          <p:cNvPr id="55" name="Google Shape;55;p13"/>
          <p:cNvSpPr txBox="1"/>
          <p:nvPr>
            <p:ph idx="5" type="body"/>
          </p:nvPr>
        </p:nvSpPr>
        <p:spPr>
          <a:xfrm>
            <a:off x="4652766" y="1577075"/>
            <a:ext cx="4108800" cy="702000"/>
          </a:xfrm>
          <a:prstGeom prst="rect">
            <a:avLst/>
          </a:prstGeom>
          <a:noFill/>
          <a:ln>
            <a:noFill/>
          </a:ln>
        </p:spPr>
        <p:txBody>
          <a:bodyPr anchorCtr="0" anchor="b" bIns="34275" lIns="68575" spcFirstLastPara="1" rIns="68575" wrap="square" tIns="34275">
            <a:noAutofit/>
          </a:bodyPr>
          <a:lstStyle>
            <a:lvl1pPr indent="-228600" lvl="0" marL="457200" marR="0" rtl="0" algn="l">
              <a:lnSpc>
                <a:spcPct val="90000"/>
              </a:lnSpc>
              <a:spcBef>
                <a:spcPts val="800"/>
              </a:spcBef>
              <a:spcAft>
                <a:spcPts val="0"/>
              </a:spcAft>
              <a:buClr>
                <a:srgbClr val="0099FF"/>
              </a:buClr>
              <a:buSzPts val="2400"/>
              <a:buFont typeface="Arial"/>
              <a:buNone/>
              <a:defRPr b="0" i="0" sz="2400" u="none" cap="none" strike="noStrike">
                <a:solidFill>
                  <a:srgbClr val="0099FF"/>
                </a:solidFill>
                <a:latin typeface="Roboto"/>
                <a:ea typeface="Roboto"/>
                <a:cs typeface="Roboto"/>
                <a:sym typeface="Roboto"/>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oboto Light"/>
                <a:ea typeface="Roboto Light"/>
                <a:cs typeface="Roboto Light"/>
                <a:sym typeface="Roboto Light"/>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omparison">
  <p:cSld name="5_Comparison">
    <p:spTree>
      <p:nvGrpSpPr>
        <p:cNvPr id="56" name="Shape 56"/>
        <p:cNvGrpSpPr/>
        <p:nvPr/>
      </p:nvGrpSpPr>
      <p:grpSpPr>
        <a:xfrm>
          <a:off x="0" y="0"/>
          <a:ext cx="0" cy="0"/>
          <a:chOff x="0" y="0"/>
          <a:chExt cx="0" cy="0"/>
        </a:xfrm>
      </p:grpSpPr>
      <p:sp>
        <p:nvSpPr>
          <p:cNvPr id="57" name="Google Shape;57;p14"/>
          <p:cNvSpPr txBox="1"/>
          <p:nvPr>
            <p:ph idx="1" type="body"/>
          </p:nvPr>
        </p:nvSpPr>
        <p:spPr>
          <a:xfrm>
            <a:off x="742949" y="466074"/>
            <a:ext cx="7649700" cy="971700"/>
          </a:xfrm>
          <a:prstGeom prst="rect">
            <a:avLst/>
          </a:prstGeom>
          <a:noFill/>
          <a:ln>
            <a:noFill/>
          </a:ln>
        </p:spPr>
        <p:txBody>
          <a:bodyPr anchorCtr="0" anchor="ctr" bIns="34275" lIns="68575" spcFirstLastPara="1" rIns="68575" wrap="square" tIns="34275">
            <a:noAutofit/>
          </a:bodyPr>
          <a:lstStyle>
            <a:lvl1pPr indent="-228600" lvl="0" marL="457200" marR="0" rtl="0" algn="l">
              <a:lnSpc>
                <a:spcPct val="100000"/>
              </a:lnSpc>
              <a:spcBef>
                <a:spcPts val="800"/>
              </a:spcBef>
              <a:spcAft>
                <a:spcPts val="0"/>
              </a:spcAft>
              <a:buClr>
                <a:schemeClr val="dk1"/>
              </a:buClr>
              <a:buSzPts val="3300"/>
              <a:buFont typeface="Arial"/>
              <a:buNone/>
              <a:defRPr b="0" i="0" sz="3300" u="none" cap="none" strike="noStrike">
                <a:solidFill>
                  <a:schemeClr val="dk1"/>
                </a:solidFill>
                <a:latin typeface="Raleway SemiBold"/>
                <a:ea typeface="Raleway SemiBold"/>
                <a:cs typeface="Raleway SemiBold"/>
                <a:sym typeface="Raleway SemiBold"/>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oboto Light"/>
                <a:ea typeface="Roboto Light"/>
                <a:cs typeface="Roboto Light"/>
                <a:sym typeface="Roboto Light"/>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9pPr>
          </a:lstStyle>
          <a:p/>
        </p:txBody>
      </p:sp>
      <p:sp>
        <p:nvSpPr>
          <p:cNvPr id="58" name="Google Shape;58;p14"/>
          <p:cNvSpPr txBox="1"/>
          <p:nvPr>
            <p:ph idx="2" type="body"/>
          </p:nvPr>
        </p:nvSpPr>
        <p:spPr>
          <a:xfrm>
            <a:off x="4715350" y="2238839"/>
            <a:ext cx="3685800" cy="10035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50000"/>
              </a:lnSpc>
              <a:spcBef>
                <a:spcPts val="800"/>
              </a:spcBef>
              <a:spcAft>
                <a:spcPts val="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1pPr>
            <a:lvl2pPr indent="-298450" lvl="1" marL="914400" marR="0" rtl="0" algn="l">
              <a:lnSpc>
                <a:spcPct val="150000"/>
              </a:lnSpc>
              <a:spcBef>
                <a:spcPts val="400"/>
              </a:spcBef>
              <a:spcAft>
                <a:spcPts val="0"/>
              </a:spcAft>
              <a:buClr>
                <a:schemeClr val="dk1"/>
              </a:buClr>
              <a:buSzPts val="1100"/>
              <a:buFont typeface="Arial"/>
              <a:buChar char="•"/>
              <a:defRPr b="0" i="0" sz="1100" u="none" cap="none" strike="noStrike">
                <a:solidFill>
                  <a:schemeClr val="dk1"/>
                </a:solidFill>
                <a:latin typeface="Roboto Light"/>
                <a:ea typeface="Roboto Light"/>
                <a:cs typeface="Roboto Light"/>
                <a:sym typeface="Roboto Light"/>
              </a:defRPr>
            </a:lvl2pPr>
            <a:lvl3pPr indent="-317500" lvl="2" marL="1371600" marR="0" rtl="0" algn="l">
              <a:lnSpc>
                <a:spcPct val="15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3pPr>
            <a:lvl4pPr indent="-304800" lvl="3" marL="1828800" marR="0" rtl="0" algn="l">
              <a:lnSpc>
                <a:spcPct val="150000"/>
              </a:lnSpc>
              <a:spcBef>
                <a:spcPts val="400"/>
              </a:spcBef>
              <a:spcAft>
                <a:spcPts val="0"/>
              </a:spcAft>
              <a:buClr>
                <a:schemeClr val="dk1"/>
              </a:buClr>
              <a:buSzPts val="1200"/>
              <a:buFont typeface="Arial"/>
              <a:buChar char="•"/>
              <a:defRPr b="0" i="0" sz="1200" u="none" cap="none" strike="noStrike">
                <a:solidFill>
                  <a:schemeClr val="dk1"/>
                </a:solidFill>
                <a:latin typeface="Roboto Light"/>
                <a:ea typeface="Roboto Light"/>
                <a:cs typeface="Roboto Light"/>
                <a:sym typeface="Roboto Light"/>
              </a:defRPr>
            </a:lvl4pPr>
            <a:lvl5pPr indent="-304800" lvl="4" marL="2286000" marR="0" rtl="0" algn="l">
              <a:lnSpc>
                <a:spcPct val="150000"/>
              </a:lnSpc>
              <a:spcBef>
                <a:spcPts val="400"/>
              </a:spcBef>
              <a:spcAft>
                <a:spcPts val="0"/>
              </a:spcAft>
              <a:buClr>
                <a:schemeClr val="dk1"/>
              </a:buClr>
              <a:buSzPts val="1200"/>
              <a:buFont typeface="Arial"/>
              <a:buChar char="•"/>
              <a:defRPr b="0" i="0" sz="1200" u="none" cap="none" strike="noStrike">
                <a:solidFill>
                  <a:schemeClr val="dk1"/>
                </a:solidFill>
                <a:latin typeface="Roboto Light"/>
                <a:ea typeface="Roboto Light"/>
                <a:cs typeface="Roboto Light"/>
                <a:sym typeface="Roboto Light"/>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9pPr>
          </a:lstStyle>
          <a:p/>
        </p:txBody>
      </p:sp>
      <p:sp>
        <p:nvSpPr>
          <p:cNvPr id="59" name="Google Shape;59;p14"/>
          <p:cNvSpPr txBox="1"/>
          <p:nvPr>
            <p:ph idx="3" type="body"/>
          </p:nvPr>
        </p:nvSpPr>
        <p:spPr>
          <a:xfrm>
            <a:off x="746057" y="2243276"/>
            <a:ext cx="3739800" cy="10035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50000"/>
              </a:lnSpc>
              <a:spcBef>
                <a:spcPts val="800"/>
              </a:spcBef>
              <a:spcAft>
                <a:spcPts val="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1pPr>
            <a:lvl2pPr indent="-298450" lvl="1" marL="914400" marR="0" rtl="0" algn="l">
              <a:lnSpc>
                <a:spcPct val="150000"/>
              </a:lnSpc>
              <a:spcBef>
                <a:spcPts val="400"/>
              </a:spcBef>
              <a:spcAft>
                <a:spcPts val="0"/>
              </a:spcAft>
              <a:buClr>
                <a:schemeClr val="dk1"/>
              </a:buClr>
              <a:buSzPts val="1100"/>
              <a:buFont typeface="Arial"/>
              <a:buChar char="•"/>
              <a:defRPr b="0" i="0" sz="1100" u="none" cap="none" strike="noStrike">
                <a:solidFill>
                  <a:schemeClr val="dk1"/>
                </a:solidFill>
                <a:latin typeface="Roboto Light"/>
                <a:ea typeface="Roboto Light"/>
                <a:cs typeface="Roboto Light"/>
                <a:sym typeface="Roboto Light"/>
              </a:defRPr>
            </a:lvl2pPr>
            <a:lvl3pPr indent="-228600" lvl="2" marL="1371600" marR="0" rtl="0" algn="l">
              <a:lnSpc>
                <a:spcPct val="150000"/>
              </a:lnSpc>
              <a:spcBef>
                <a:spcPts val="400"/>
              </a:spcBef>
              <a:spcAft>
                <a:spcPts val="0"/>
              </a:spcAft>
              <a:buClr>
                <a:schemeClr val="dk1"/>
              </a:buClr>
              <a:buSzPts val="1500"/>
              <a:buFont typeface="Arial"/>
              <a:buNone/>
              <a:defRPr b="0" i="0" sz="1500" u="none" cap="none" strike="noStrike">
                <a:solidFill>
                  <a:schemeClr val="dk1"/>
                </a:solidFill>
                <a:latin typeface="Roboto Light"/>
                <a:ea typeface="Roboto Light"/>
                <a:cs typeface="Roboto Light"/>
                <a:sym typeface="Roboto Light"/>
              </a:defRPr>
            </a:lvl3pPr>
            <a:lvl4pPr indent="-317500" lvl="3" marL="1828800" marR="0" rtl="0" algn="l">
              <a:lnSpc>
                <a:spcPct val="15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4pPr>
            <a:lvl5pPr indent="-317500" lvl="4" marL="2286000" marR="0" rtl="0" algn="l">
              <a:lnSpc>
                <a:spcPct val="15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9pPr>
          </a:lstStyle>
          <a:p/>
        </p:txBody>
      </p:sp>
      <p:sp>
        <p:nvSpPr>
          <p:cNvPr id="60" name="Google Shape;60;p14"/>
          <p:cNvSpPr txBox="1"/>
          <p:nvPr>
            <p:ph idx="4" type="body"/>
          </p:nvPr>
        </p:nvSpPr>
        <p:spPr>
          <a:xfrm>
            <a:off x="750955" y="1437624"/>
            <a:ext cx="3734700" cy="801300"/>
          </a:xfrm>
          <a:prstGeom prst="rect">
            <a:avLst/>
          </a:prstGeom>
          <a:noFill/>
          <a:ln>
            <a:noFill/>
          </a:ln>
        </p:spPr>
        <p:txBody>
          <a:bodyPr anchorCtr="0" anchor="b" bIns="34275" lIns="68575" spcFirstLastPara="1" rIns="68575" wrap="square" tIns="34275">
            <a:noAutofit/>
          </a:bodyPr>
          <a:lstStyle>
            <a:lvl1pPr indent="-228600" lvl="0" marL="457200" marR="0" rtl="0" algn="l">
              <a:lnSpc>
                <a:spcPct val="90000"/>
              </a:lnSpc>
              <a:spcBef>
                <a:spcPts val="800"/>
              </a:spcBef>
              <a:spcAft>
                <a:spcPts val="0"/>
              </a:spcAft>
              <a:buClr>
                <a:srgbClr val="0099FF"/>
              </a:buClr>
              <a:buSzPts val="1800"/>
              <a:buFont typeface="Arial"/>
              <a:buNone/>
              <a:defRPr b="0" i="0" sz="1800" u="none" cap="none" strike="noStrike">
                <a:solidFill>
                  <a:srgbClr val="0099FF"/>
                </a:solidFill>
                <a:latin typeface="Roboto"/>
                <a:ea typeface="Roboto"/>
                <a:cs typeface="Roboto"/>
                <a:sym typeface="Roboto"/>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oboto Light"/>
                <a:ea typeface="Roboto Light"/>
                <a:cs typeface="Roboto Light"/>
                <a:sym typeface="Roboto Light"/>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9pPr>
          </a:lstStyle>
          <a:p/>
        </p:txBody>
      </p:sp>
      <p:sp>
        <p:nvSpPr>
          <p:cNvPr id="61" name="Google Shape;61;p14"/>
          <p:cNvSpPr txBox="1"/>
          <p:nvPr>
            <p:ph idx="5" type="body"/>
          </p:nvPr>
        </p:nvSpPr>
        <p:spPr>
          <a:xfrm>
            <a:off x="4707015" y="1437623"/>
            <a:ext cx="3693900" cy="801300"/>
          </a:xfrm>
          <a:prstGeom prst="rect">
            <a:avLst/>
          </a:prstGeom>
          <a:noFill/>
          <a:ln>
            <a:noFill/>
          </a:ln>
        </p:spPr>
        <p:txBody>
          <a:bodyPr anchorCtr="0" anchor="b" bIns="34275" lIns="68575" spcFirstLastPara="1" rIns="68575" wrap="square" tIns="34275">
            <a:noAutofit/>
          </a:bodyPr>
          <a:lstStyle>
            <a:lvl1pPr indent="-228600" lvl="0" marL="457200" marR="0" rtl="0" algn="l">
              <a:lnSpc>
                <a:spcPct val="90000"/>
              </a:lnSpc>
              <a:spcBef>
                <a:spcPts val="800"/>
              </a:spcBef>
              <a:spcAft>
                <a:spcPts val="0"/>
              </a:spcAft>
              <a:buClr>
                <a:srgbClr val="0099FF"/>
              </a:buClr>
              <a:buSzPts val="1800"/>
              <a:buFont typeface="Arial"/>
              <a:buNone/>
              <a:defRPr b="0" i="0" sz="1800" u="none" cap="none" strike="noStrike">
                <a:solidFill>
                  <a:srgbClr val="0099FF"/>
                </a:solidFill>
                <a:latin typeface="Roboto"/>
                <a:ea typeface="Roboto"/>
                <a:cs typeface="Roboto"/>
                <a:sym typeface="Roboto"/>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oboto Light"/>
                <a:ea typeface="Roboto Light"/>
                <a:cs typeface="Roboto Light"/>
                <a:sym typeface="Roboto Light"/>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9pPr>
          </a:lstStyle>
          <a:p/>
        </p:txBody>
      </p:sp>
      <p:sp>
        <p:nvSpPr>
          <p:cNvPr id="62" name="Google Shape;62;p14"/>
          <p:cNvSpPr/>
          <p:nvPr>
            <p:ph idx="6" type="chart"/>
          </p:nvPr>
        </p:nvSpPr>
        <p:spPr>
          <a:xfrm>
            <a:off x="751285" y="3246825"/>
            <a:ext cx="3739800" cy="15660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oboto Light"/>
                <a:ea typeface="Roboto Light"/>
                <a:cs typeface="Roboto Light"/>
                <a:sym typeface="Roboto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oboto Light"/>
                <a:ea typeface="Roboto Light"/>
                <a:cs typeface="Roboto Light"/>
                <a:sym typeface="Roboto Light"/>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9pPr>
          </a:lstStyle>
          <a:p/>
        </p:txBody>
      </p:sp>
      <p:sp>
        <p:nvSpPr>
          <p:cNvPr id="63" name="Google Shape;63;p14"/>
          <p:cNvSpPr/>
          <p:nvPr>
            <p:ph idx="7" type="chart"/>
          </p:nvPr>
        </p:nvSpPr>
        <p:spPr>
          <a:xfrm>
            <a:off x="4707015" y="3246825"/>
            <a:ext cx="3685800" cy="15660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oboto Light"/>
                <a:ea typeface="Roboto Light"/>
                <a:cs typeface="Roboto Light"/>
                <a:sym typeface="Roboto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oboto Light"/>
                <a:ea typeface="Roboto Light"/>
                <a:cs typeface="Roboto Light"/>
                <a:sym typeface="Roboto Light"/>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64" name="Shape 64"/>
        <p:cNvGrpSpPr/>
        <p:nvPr/>
      </p:nvGrpSpPr>
      <p:grpSpPr>
        <a:xfrm>
          <a:off x="0" y="0"/>
          <a:ext cx="0" cy="0"/>
          <a:chOff x="0" y="0"/>
          <a:chExt cx="0" cy="0"/>
        </a:xfrm>
      </p:grpSpPr>
      <p:sp>
        <p:nvSpPr>
          <p:cNvPr id="65" name="Google Shape;65;p15"/>
          <p:cNvSpPr txBox="1"/>
          <p:nvPr>
            <p:ph idx="1" type="body"/>
          </p:nvPr>
        </p:nvSpPr>
        <p:spPr>
          <a:xfrm>
            <a:off x="742950" y="466074"/>
            <a:ext cx="7690500" cy="971700"/>
          </a:xfrm>
          <a:prstGeom prst="rect">
            <a:avLst/>
          </a:prstGeom>
          <a:noFill/>
          <a:ln>
            <a:noFill/>
          </a:ln>
        </p:spPr>
        <p:txBody>
          <a:bodyPr anchorCtr="0" anchor="ctr" bIns="34275" lIns="68575" spcFirstLastPara="1" rIns="68575" wrap="square" tIns="34275">
            <a:noAutofit/>
          </a:bodyPr>
          <a:lstStyle>
            <a:lvl1pPr indent="-228600" lvl="0" marL="457200" marR="0" rtl="0" algn="l">
              <a:lnSpc>
                <a:spcPct val="100000"/>
              </a:lnSpc>
              <a:spcBef>
                <a:spcPts val="800"/>
              </a:spcBef>
              <a:spcAft>
                <a:spcPts val="0"/>
              </a:spcAft>
              <a:buClr>
                <a:schemeClr val="dk1"/>
              </a:buClr>
              <a:buSzPts val="3300"/>
              <a:buFont typeface="Arial"/>
              <a:buNone/>
              <a:defRPr b="0" i="0" sz="3300" u="none" cap="none" strike="noStrike">
                <a:solidFill>
                  <a:schemeClr val="dk1"/>
                </a:solidFill>
                <a:latin typeface="Raleway SemiBold"/>
                <a:ea typeface="Raleway SemiBold"/>
                <a:cs typeface="Raleway SemiBold"/>
                <a:sym typeface="Raleway SemiBold"/>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oboto Light"/>
                <a:ea typeface="Roboto Light"/>
                <a:cs typeface="Roboto Light"/>
                <a:sym typeface="Roboto Light"/>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9pPr>
          </a:lstStyle>
          <a:p/>
        </p:txBody>
      </p:sp>
      <p:sp>
        <p:nvSpPr>
          <p:cNvPr id="66" name="Google Shape;66;p15"/>
          <p:cNvSpPr/>
          <p:nvPr>
            <p:ph idx="2" type="chart"/>
          </p:nvPr>
        </p:nvSpPr>
        <p:spPr>
          <a:xfrm>
            <a:off x="742950" y="1869281"/>
            <a:ext cx="5315100" cy="28086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oboto Light"/>
                <a:ea typeface="Roboto Light"/>
                <a:cs typeface="Roboto Light"/>
                <a:sym typeface="Roboto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oboto Light"/>
                <a:ea typeface="Roboto Light"/>
                <a:cs typeface="Roboto Light"/>
                <a:sym typeface="Roboto Light"/>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omparison">
  <p:cSld name="7_Comparison">
    <p:spTree>
      <p:nvGrpSpPr>
        <p:cNvPr id="67" name="Shape 67"/>
        <p:cNvGrpSpPr/>
        <p:nvPr/>
      </p:nvGrpSpPr>
      <p:grpSpPr>
        <a:xfrm>
          <a:off x="0" y="0"/>
          <a:ext cx="0" cy="0"/>
          <a:chOff x="0" y="0"/>
          <a:chExt cx="0" cy="0"/>
        </a:xfrm>
      </p:grpSpPr>
      <p:sp>
        <p:nvSpPr>
          <p:cNvPr id="68" name="Google Shape;68;p16"/>
          <p:cNvSpPr txBox="1"/>
          <p:nvPr>
            <p:ph idx="1" type="body"/>
          </p:nvPr>
        </p:nvSpPr>
        <p:spPr>
          <a:xfrm>
            <a:off x="742950" y="466074"/>
            <a:ext cx="7639500" cy="971700"/>
          </a:xfrm>
          <a:prstGeom prst="rect">
            <a:avLst/>
          </a:prstGeom>
          <a:noFill/>
          <a:ln>
            <a:noFill/>
          </a:ln>
        </p:spPr>
        <p:txBody>
          <a:bodyPr anchorCtr="0" anchor="ctr" bIns="34275" lIns="68575" spcFirstLastPara="1" rIns="68575" wrap="square" tIns="34275">
            <a:noAutofit/>
          </a:bodyPr>
          <a:lstStyle>
            <a:lvl1pPr indent="-228600" lvl="0" marL="457200" marR="0" rtl="0" algn="l">
              <a:lnSpc>
                <a:spcPct val="100000"/>
              </a:lnSpc>
              <a:spcBef>
                <a:spcPts val="800"/>
              </a:spcBef>
              <a:spcAft>
                <a:spcPts val="0"/>
              </a:spcAft>
              <a:buClr>
                <a:schemeClr val="dk1"/>
              </a:buClr>
              <a:buSzPts val="3300"/>
              <a:buFont typeface="Arial"/>
              <a:buNone/>
              <a:defRPr b="0" i="0" sz="3300" u="none" cap="none" strike="noStrike">
                <a:solidFill>
                  <a:schemeClr val="dk1"/>
                </a:solidFill>
                <a:latin typeface="Raleway SemiBold"/>
                <a:ea typeface="Raleway SemiBold"/>
                <a:cs typeface="Raleway SemiBold"/>
                <a:sym typeface="Raleway SemiBold"/>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oboto Light"/>
                <a:ea typeface="Roboto Light"/>
                <a:cs typeface="Roboto Light"/>
                <a:sym typeface="Roboto Light"/>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9pPr>
          </a:lstStyle>
          <a:p/>
        </p:txBody>
      </p:sp>
      <p:sp>
        <p:nvSpPr>
          <p:cNvPr id="69" name="Google Shape;69;p16"/>
          <p:cNvSpPr/>
          <p:nvPr>
            <p:ph idx="2" type="chart"/>
          </p:nvPr>
        </p:nvSpPr>
        <p:spPr>
          <a:xfrm>
            <a:off x="742950" y="2571472"/>
            <a:ext cx="7639500" cy="21066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oboto Light"/>
                <a:ea typeface="Roboto Light"/>
                <a:cs typeface="Roboto Light"/>
                <a:sym typeface="Roboto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oboto Light"/>
                <a:ea typeface="Roboto Light"/>
                <a:cs typeface="Roboto Light"/>
                <a:sym typeface="Roboto Light"/>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9pPr>
          </a:lstStyle>
          <a:p/>
        </p:txBody>
      </p:sp>
      <p:sp>
        <p:nvSpPr>
          <p:cNvPr id="70" name="Google Shape;70;p16"/>
          <p:cNvSpPr txBox="1"/>
          <p:nvPr>
            <p:ph idx="3" type="body"/>
          </p:nvPr>
        </p:nvSpPr>
        <p:spPr>
          <a:xfrm>
            <a:off x="746057" y="1586002"/>
            <a:ext cx="7639500" cy="837000"/>
          </a:xfrm>
          <a:prstGeom prst="rect">
            <a:avLst/>
          </a:prstGeom>
          <a:noFill/>
          <a:ln>
            <a:noFill/>
          </a:ln>
        </p:spPr>
        <p:txBody>
          <a:bodyPr anchorCtr="0" anchor="ctr" bIns="34275" lIns="68575" spcFirstLastPara="1" rIns="68575" wrap="square" tIns="34275">
            <a:noAutofit/>
          </a:bodyPr>
          <a:lstStyle>
            <a:lvl1pPr indent="-228600" lvl="0" marL="457200" marR="0" rtl="0" algn="l">
              <a:lnSpc>
                <a:spcPct val="150000"/>
              </a:lnSpc>
              <a:spcBef>
                <a:spcPts val="800"/>
              </a:spcBef>
              <a:spcAft>
                <a:spcPts val="0"/>
              </a:spcAft>
              <a:buClr>
                <a:schemeClr val="dk1"/>
              </a:buClr>
              <a:buSzPts val="1700"/>
              <a:buFont typeface="Arial"/>
              <a:buNone/>
              <a:defRPr b="0" i="0" sz="1700" u="none" cap="none" strike="noStrike">
                <a:solidFill>
                  <a:schemeClr val="dk1"/>
                </a:solidFill>
                <a:latin typeface="Roboto Light"/>
                <a:ea typeface="Roboto Light"/>
                <a:cs typeface="Roboto Light"/>
                <a:sym typeface="Roboto Light"/>
              </a:defRPr>
            </a:lvl1pPr>
            <a:lvl2pPr indent="-298450" lvl="1" marL="914400" marR="0" rtl="0" algn="l">
              <a:lnSpc>
                <a:spcPct val="150000"/>
              </a:lnSpc>
              <a:spcBef>
                <a:spcPts val="400"/>
              </a:spcBef>
              <a:spcAft>
                <a:spcPts val="0"/>
              </a:spcAft>
              <a:buClr>
                <a:schemeClr val="dk1"/>
              </a:buClr>
              <a:buSzPts val="1100"/>
              <a:buFont typeface="Arial"/>
              <a:buChar char="•"/>
              <a:defRPr b="0" i="0" sz="1100" u="none" cap="none" strike="noStrike">
                <a:solidFill>
                  <a:schemeClr val="dk1"/>
                </a:solidFill>
                <a:latin typeface="Roboto Light"/>
                <a:ea typeface="Roboto Light"/>
                <a:cs typeface="Roboto Light"/>
                <a:sym typeface="Roboto Light"/>
              </a:defRPr>
            </a:lvl2pPr>
            <a:lvl3pPr indent="-228600" lvl="2" marL="1371600" marR="0" rtl="0" algn="l">
              <a:lnSpc>
                <a:spcPct val="150000"/>
              </a:lnSpc>
              <a:spcBef>
                <a:spcPts val="400"/>
              </a:spcBef>
              <a:spcAft>
                <a:spcPts val="0"/>
              </a:spcAft>
              <a:buClr>
                <a:schemeClr val="dk1"/>
              </a:buClr>
              <a:buSzPts val="1500"/>
              <a:buFont typeface="Arial"/>
              <a:buNone/>
              <a:defRPr b="0" i="0" sz="1500" u="none" cap="none" strike="noStrike">
                <a:solidFill>
                  <a:schemeClr val="dk1"/>
                </a:solidFill>
                <a:latin typeface="Roboto Light"/>
                <a:ea typeface="Roboto Light"/>
                <a:cs typeface="Roboto Light"/>
                <a:sym typeface="Roboto Light"/>
              </a:defRPr>
            </a:lvl3pPr>
            <a:lvl4pPr indent="-317500" lvl="3" marL="1828800" marR="0" rtl="0" algn="l">
              <a:lnSpc>
                <a:spcPct val="15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4pPr>
            <a:lvl5pPr indent="-317500" lvl="4" marL="2286000" marR="0" rtl="0" algn="l">
              <a:lnSpc>
                <a:spcPct val="15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parison">
  <p:cSld name="1_Comparison">
    <p:spTree>
      <p:nvGrpSpPr>
        <p:cNvPr id="71" name="Shape 71"/>
        <p:cNvGrpSpPr/>
        <p:nvPr/>
      </p:nvGrpSpPr>
      <p:grpSpPr>
        <a:xfrm>
          <a:off x="0" y="0"/>
          <a:ext cx="0" cy="0"/>
          <a:chOff x="0" y="0"/>
          <a:chExt cx="0" cy="0"/>
        </a:xfrm>
      </p:grpSpPr>
      <p:sp>
        <p:nvSpPr>
          <p:cNvPr id="72" name="Google Shape;72;p17"/>
          <p:cNvSpPr txBox="1"/>
          <p:nvPr>
            <p:ph idx="1" type="body"/>
          </p:nvPr>
        </p:nvSpPr>
        <p:spPr>
          <a:xfrm>
            <a:off x="742950" y="466074"/>
            <a:ext cx="7658100" cy="971700"/>
          </a:xfrm>
          <a:prstGeom prst="rect">
            <a:avLst/>
          </a:prstGeom>
          <a:noFill/>
          <a:ln>
            <a:noFill/>
          </a:ln>
        </p:spPr>
        <p:txBody>
          <a:bodyPr anchorCtr="0" anchor="ctr" bIns="34275" lIns="68575" spcFirstLastPara="1" rIns="68575" wrap="square" tIns="34275">
            <a:noAutofit/>
          </a:bodyPr>
          <a:lstStyle>
            <a:lvl1pPr indent="-228600" lvl="0" marL="457200" marR="0" rtl="0" algn="l">
              <a:lnSpc>
                <a:spcPct val="100000"/>
              </a:lnSpc>
              <a:spcBef>
                <a:spcPts val="800"/>
              </a:spcBef>
              <a:spcAft>
                <a:spcPts val="0"/>
              </a:spcAft>
              <a:buClr>
                <a:schemeClr val="dk1"/>
              </a:buClr>
              <a:buSzPts val="3300"/>
              <a:buFont typeface="Arial"/>
              <a:buNone/>
              <a:defRPr b="0" i="0" sz="3300" u="none" cap="none" strike="noStrike">
                <a:solidFill>
                  <a:schemeClr val="dk1"/>
                </a:solidFill>
                <a:latin typeface="Raleway SemiBold"/>
                <a:ea typeface="Raleway SemiBold"/>
                <a:cs typeface="Raleway SemiBold"/>
                <a:sym typeface="Raleway SemiBold"/>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oboto Light"/>
                <a:ea typeface="Roboto Light"/>
                <a:cs typeface="Roboto Light"/>
                <a:sym typeface="Roboto Light"/>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9pPr>
          </a:lstStyle>
          <a:p/>
        </p:txBody>
      </p:sp>
      <p:sp>
        <p:nvSpPr>
          <p:cNvPr id="73" name="Google Shape;73;p17"/>
          <p:cNvSpPr/>
          <p:nvPr>
            <p:ph idx="2" type="chart"/>
          </p:nvPr>
        </p:nvSpPr>
        <p:spPr>
          <a:xfrm>
            <a:off x="742950" y="1869281"/>
            <a:ext cx="3531900" cy="28086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oboto Light"/>
                <a:ea typeface="Roboto Light"/>
                <a:cs typeface="Roboto Light"/>
                <a:sym typeface="Roboto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oboto Light"/>
                <a:ea typeface="Roboto Light"/>
                <a:cs typeface="Roboto Light"/>
                <a:sym typeface="Roboto Light"/>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9pPr>
          </a:lstStyle>
          <a:p/>
        </p:txBody>
      </p:sp>
      <p:sp>
        <p:nvSpPr>
          <p:cNvPr id="74" name="Google Shape;74;p17"/>
          <p:cNvSpPr txBox="1"/>
          <p:nvPr>
            <p:ph idx="3" type="body"/>
          </p:nvPr>
        </p:nvSpPr>
        <p:spPr>
          <a:xfrm>
            <a:off x="4842272" y="1868737"/>
            <a:ext cx="3558900" cy="28086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50000"/>
              </a:lnSpc>
              <a:spcBef>
                <a:spcPts val="800"/>
              </a:spcBef>
              <a:spcAft>
                <a:spcPts val="0"/>
              </a:spcAft>
              <a:buClr>
                <a:srgbClr val="0099FF"/>
              </a:buClr>
              <a:buSzPts val="2100"/>
              <a:buFont typeface="Arial"/>
              <a:buChar char="•"/>
              <a:defRPr b="0" i="0" sz="2100" u="none" cap="none" strike="noStrike">
                <a:solidFill>
                  <a:schemeClr val="dk1"/>
                </a:solidFill>
                <a:latin typeface="Roboto Light"/>
                <a:ea typeface="Roboto Light"/>
                <a:cs typeface="Roboto Light"/>
                <a:sym typeface="Roboto Light"/>
              </a:defRPr>
            </a:lvl1pPr>
            <a:lvl2pPr indent="-342900" lvl="1" marL="914400" marR="0" rtl="0" algn="l">
              <a:lnSpc>
                <a:spcPct val="150000"/>
              </a:lnSpc>
              <a:spcBef>
                <a:spcPts val="400"/>
              </a:spcBef>
              <a:spcAft>
                <a:spcPts val="0"/>
              </a:spcAft>
              <a:buClr>
                <a:srgbClr val="0099FF"/>
              </a:buClr>
              <a:buSzPts val="1800"/>
              <a:buFont typeface="Arial"/>
              <a:buChar char="•"/>
              <a:defRPr b="0" i="0" sz="1800" u="none" cap="none" strike="noStrike">
                <a:solidFill>
                  <a:schemeClr val="dk1"/>
                </a:solidFill>
                <a:latin typeface="Roboto Light"/>
                <a:ea typeface="Roboto Light"/>
                <a:cs typeface="Roboto Light"/>
                <a:sym typeface="Roboto Light"/>
              </a:defRPr>
            </a:lvl2pPr>
            <a:lvl3pPr indent="-323850" lvl="2" marL="1371600" marR="0" rtl="0" algn="l">
              <a:lnSpc>
                <a:spcPct val="150000"/>
              </a:lnSpc>
              <a:spcBef>
                <a:spcPts val="400"/>
              </a:spcBef>
              <a:spcAft>
                <a:spcPts val="0"/>
              </a:spcAft>
              <a:buClr>
                <a:srgbClr val="0099FF"/>
              </a:buClr>
              <a:buSzPts val="1500"/>
              <a:buFont typeface="Arial"/>
              <a:buChar char="•"/>
              <a:defRPr b="0" i="0" sz="1500" u="none" cap="none" strike="noStrike">
                <a:solidFill>
                  <a:schemeClr val="dk1"/>
                </a:solidFill>
                <a:latin typeface="Roboto Light"/>
                <a:ea typeface="Roboto Light"/>
                <a:cs typeface="Roboto Light"/>
                <a:sym typeface="Roboto Light"/>
              </a:defRPr>
            </a:lvl3pPr>
            <a:lvl4pPr indent="-317500" lvl="3" marL="1828800" marR="0" rtl="0" algn="l">
              <a:lnSpc>
                <a:spcPct val="150000"/>
              </a:lnSpc>
              <a:spcBef>
                <a:spcPts val="400"/>
              </a:spcBef>
              <a:spcAft>
                <a:spcPts val="0"/>
              </a:spcAft>
              <a:buClr>
                <a:srgbClr val="0099FF"/>
              </a:buClr>
              <a:buSzPts val="1400"/>
              <a:buFont typeface="Arial"/>
              <a:buChar char="•"/>
              <a:defRPr b="0" i="0" sz="1400" u="none" cap="none" strike="noStrike">
                <a:solidFill>
                  <a:schemeClr val="dk1"/>
                </a:solidFill>
                <a:latin typeface="Roboto Light"/>
                <a:ea typeface="Roboto Light"/>
                <a:cs typeface="Roboto Light"/>
                <a:sym typeface="Roboto Light"/>
              </a:defRPr>
            </a:lvl4pPr>
            <a:lvl5pPr indent="-317500" lvl="4" marL="2286000" marR="0" rtl="0" algn="l">
              <a:lnSpc>
                <a:spcPct val="150000"/>
              </a:lnSpc>
              <a:spcBef>
                <a:spcPts val="400"/>
              </a:spcBef>
              <a:spcAft>
                <a:spcPts val="0"/>
              </a:spcAft>
              <a:buClr>
                <a:srgbClr val="0099FF"/>
              </a:buClr>
              <a:buSzPts val="1400"/>
              <a:buFont typeface="Arial"/>
              <a:buChar char="•"/>
              <a:defRPr b="0" i="0" sz="1400" u="none" cap="none" strike="noStrike">
                <a:solidFill>
                  <a:schemeClr val="dk1"/>
                </a:solidFill>
                <a:latin typeface="Roboto Light"/>
                <a:ea typeface="Roboto Light"/>
                <a:cs typeface="Roboto Light"/>
                <a:sym typeface="Roboto Light"/>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p:cSld name="Section Divider">
    <p:spTree>
      <p:nvGrpSpPr>
        <p:cNvPr id="75" name="Shape 75"/>
        <p:cNvGrpSpPr/>
        <p:nvPr/>
      </p:nvGrpSpPr>
      <p:grpSpPr>
        <a:xfrm>
          <a:off x="0" y="0"/>
          <a:ext cx="0" cy="0"/>
          <a:chOff x="0" y="0"/>
          <a:chExt cx="0" cy="0"/>
        </a:xfrm>
      </p:grpSpPr>
      <p:sp>
        <p:nvSpPr>
          <p:cNvPr id="76" name="Google Shape;76;p18"/>
          <p:cNvSpPr/>
          <p:nvPr/>
        </p:nvSpPr>
        <p:spPr>
          <a:xfrm>
            <a:off x="0" y="0"/>
            <a:ext cx="9144000" cy="51435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Light"/>
              <a:ea typeface="Roboto Light"/>
              <a:cs typeface="Roboto Light"/>
              <a:sym typeface="Roboto Light"/>
            </a:endParaRPr>
          </a:p>
        </p:txBody>
      </p:sp>
      <p:pic>
        <p:nvPicPr>
          <p:cNvPr id="77" name="Google Shape;77;p18"/>
          <p:cNvPicPr preferRelativeResize="0"/>
          <p:nvPr/>
        </p:nvPicPr>
        <p:blipFill rotWithShape="1">
          <a:blip r:embed="rId2">
            <a:alphaModFix/>
          </a:blip>
          <a:srcRect b="0" l="59576" r="0" t="46062"/>
          <a:stretch/>
        </p:blipFill>
        <p:spPr>
          <a:xfrm rot="10800000">
            <a:off x="5235202" y="-28017"/>
            <a:ext cx="3896922" cy="5199534"/>
          </a:xfrm>
          <a:prstGeom prst="rect">
            <a:avLst/>
          </a:prstGeom>
          <a:noFill/>
          <a:ln>
            <a:noFill/>
          </a:ln>
        </p:spPr>
      </p:pic>
      <p:sp>
        <p:nvSpPr>
          <p:cNvPr id="78" name="Google Shape;78;p18"/>
          <p:cNvSpPr txBox="1"/>
          <p:nvPr>
            <p:ph idx="1" type="body"/>
          </p:nvPr>
        </p:nvSpPr>
        <p:spPr>
          <a:xfrm>
            <a:off x="845586" y="870561"/>
            <a:ext cx="5967600" cy="37263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800"/>
              </a:spcBef>
              <a:spcAft>
                <a:spcPts val="0"/>
              </a:spcAft>
              <a:buClr>
                <a:schemeClr val="lt1"/>
              </a:buClr>
              <a:buSzPts val="5000"/>
              <a:buFont typeface="Arial"/>
              <a:buNone/>
              <a:defRPr b="0" i="0" sz="5000" u="none" cap="none" strike="noStrike">
                <a:solidFill>
                  <a:schemeClr val="lt1"/>
                </a:solidFill>
                <a:latin typeface="Raleway SemiBold"/>
                <a:ea typeface="Raleway SemiBold"/>
                <a:cs typeface="Raleway SemiBold"/>
                <a:sym typeface="Raleway SemiBold"/>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oboto Light"/>
                <a:ea typeface="Roboto Light"/>
                <a:cs typeface="Roboto Light"/>
                <a:sym typeface="Roboto Light"/>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Layout">
  <p:cSld name="Agenda Layout">
    <p:spTree>
      <p:nvGrpSpPr>
        <p:cNvPr id="79" name="Shape 79"/>
        <p:cNvGrpSpPr/>
        <p:nvPr/>
      </p:nvGrpSpPr>
      <p:grpSpPr>
        <a:xfrm>
          <a:off x="0" y="0"/>
          <a:ext cx="0" cy="0"/>
          <a:chOff x="0" y="0"/>
          <a:chExt cx="0" cy="0"/>
        </a:xfrm>
      </p:grpSpPr>
      <p:sp>
        <p:nvSpPr>
          <p:cNvPr id="80" name="Google Shape;80;p19"/>
          <p:cNvSpPr txBox="1"/>
          <p:nvPr>
            <p:ph idx="1" type="body"/>
          </p:nvPr>
        </p:nvSpPr>
        <p:spPr>
          <a:xfrm>
            <a:off x="742950" y="461516"/>
            <a:ext cx="7663500" cy="1003200"/>
          </a:xfrm>
          <a:prstGeom prst="rect">
            <a:avLst/>
          </a:prstGeom>
          <a:noFill/>
          <a:ln>
            <a:noFill/>
          </a:ln>
        </p:spPr>
        <p:txBody>
          <a:bodyPr anchorCtr="0" anchor="ctr" bIns="34275" lIns="68575" spcFirstLastPara="1" rIns="68575" wrap="square" tIns="34275">
            <a:noAutofit/>
          </a:bodyPr>
          <a:lstStyle>
            <a:lvl1pPr indent="-228600" lvl="0" marL="457200" marR="0" rtl="0" algn="l">
              <a:lnSpc>
                <a:spcPct val="100000"/>
              </a:lnSpc>
              <a:spcBef>
                <a:spcPts val="800"/>
              </a:spcBef>
              <a:spcAft>
                <a:spcPts val="0"/>
              </a:spcAft>
              <a:buClr>
                <a:schemeClr val="dk1"/>
              </a:buClr>
              <a:buSzPts val="3300"/>
              <a:buFont typeface="Arial"/>
              <a:buNone/>
              <a:defRPr b="0" i="0" sz="3300" u="none" cap="none" strike="noStrike">
                <a:solidFill>
                  <a:schemeClr val="dk1"/>
                </a:solidFill>
                <a:latin typeface="Raleway SemiBold"/>
                <a:ea typeface="Raleway SemiBold"/>
                <a:cs typeface="Raleway SemiBold"/>
                <a:sym typeface="Raleway SemiBold"/>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oboto Light"/>
                <a:ea typeface="Roboto Light"/>
                <a:cs typeface="Roboto Light"/>
                <a:sym typeface="Roboto Light"/>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9pPr>
          </a:lstStyle>
          <a:p/>
        </p:txBody>
      </p:sp>
      <p:sp>
        <p:nvSpPr>
          <p:cNvPr id="81" name="Google Shape;81;p19"/>
          <p:cNvSpPr txBox="1"/>
          <p:nvPr>
            <p:ph idx="2" type="body"/>
          </p:nvPr>
        </p:nvSpPr>
        <p:spPr>
          <a:xfrm>
            <a:off x="3548840" y="1800225"/>
            <a:ext cx="514500" cy="28290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200000"/>
              </a:lnSpc>
              <a:spcBef>
                <a:spcPts val="0"/>
              </a:spcBef>
              <a:spcAft>
                <a:spcPts val="0"/>
              </a:spcAft>
              <a:buClr>
                <a:schemeClr val="dk1"/>
              </a:buClr>
              <a:buSzPts val="1500"/>
              <a:buFont typeface="Arial"/>
              <a:buNone/>
              <a:defRPr b="1" i="0" sz="1500" u="none" cap="none" strike="noStrike">
                <a:solidFill>
                  <a:schemeClr val="dk1"/>
                </a:solidFill>
                <a:latin typeface="Raleway"/>
                <a:ea typeface="Raleway"/>
                <a:cs typeface="Raleway"/>
                <a:sym typeface="Raleway"/>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oboto Light"/>
                <a:ea typeface="Roboto Light"/>
                <a:cs typeface="Roboto Light"/>
                <a:sym typeface="Roboto Light"/>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9pPr>
          </a:lstStyle>
          <a:p/>
        </p:txBody>
      </p:sp>
      <p:sp>
        <p:nvSpPr>
          <p:cNvPr id="82" name="Google Shape;82;p19"/>
          <p:cNvSpPr txBox="1"/>
          <p:nvPr>
            <p:ph idx="3" type="body"/>
          </p:nvPr>
        </p:nvSpPr>
        <p:spPr>
          <a:xfrm>
            <a:off x="4218539" y="1800225"/>
            <a:ext cx="2600400" cy="28290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200000"/>
              </a:lnSpc>
              <a:spcBef>
                <a:spcPts val="0"/>
              </a:spcBef>
              <a:spcAft>
                <a:spcPts val="0"/>
              </a:spcAft>
              <a:buClr>
                <a:schemeClr val="dk1"/>
              </a:buClr>
              <a:buSzPts val="1500"/>
              <a:buFont typeface="Arial"/>
              <a:buNone/>
              <a:defRPr b="0" i="0" sz="1500" u="none" cap="none" strike="noStrike">
                <a:solidFill>
                  <a:schemeClr val="dk1"/>
                </a:solidFill>
                <a:latin typeface="Roboto Light"/>
                <a:ea typeface="Roboto Light"/>
                <a:cs typeface="Roboto Light"/>
                <a:sym typeface="Roboto Light"/>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oboto Light"/>
                <a:ea typeface="Roboto Light"/>
                <a:cs typeface="Roboto Light"/>
                <a:sym typeface="Roboto Light"/>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9pPr>
          </a:lstStyle>
          <a:p/>
        </p:txBody>
      </p:sp>
      <p:sp>
        <p:nvSpPr>
          <p:cNvPr id="83" name="Google Shape;83;p19"/>
          <p:cNvSpPr txBox="1"/>
          <p:nvPr>
            <p:ph idx="4" type="body"/>
          </p:nvPr>
        </p:nvSpPr>
        <p:spPr>
          <a:xfrm>
            <a:off x="6997740" y="1800225"/>
            <a:ext cx="1400100" cy="28575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200000"/>
              </a:lnSpc>
              <a:spcBef>
                <a:spcPts val="0"/>
              </a:spcBef>
              <a:spcAft>
                <a:spcPts val="0"/>
              </a:spcAft>
              <a:buClr>
                <a:schemeClr val="dk1"/>
              </a:buClr>
              <a:buSzPts val="1500"/>
              <a:buFont typeface="Arial"/>
              <a:buNone/>
              <a:defRPr b="0" i="0" sz="1500" u="none" cap="none" strike="noStrike">
                <a:solidFill>
                  <a:schemeClr val="dk1"/>
                </a:solidFill>
                <a:latin typeface="Roboto Light"/>
                <a:ea typeface="Roboto Light"/>
                <a:cs typeface="Roboto Light"/>
                <a:sym typeface="Roboto Light"/>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oboto Light"/>
                <a:ea typeface="Roboto Light"/>
                <a:cs typeface="Roboto Light"/>
                <a:sym typeface="Roboto Light"/>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9pPr>
          </a:lstStyle>
          <a:p/>
        </p:txBody>
      </p:sp>
      <p:pic>
        <p:nvPicPr>
          <p:cNvPr id="84" name="Google Shape;84;p19"/>
          <p:cNvPicPr preferRelativeResize="0"/>
          <p:nvPr/>
        </p:nvPicPr>
        <p:blipFill rotWithShape="1">
          <a:blip r:embed="rId2">
            <a:alphaModFix/>
          </a:blip>
          <a:srcRect b="0" l="0" r="0" t="0"/>
          <a:stretch/>
        </p:blipFill>
        <p:spPr>
          <a:xfrm>
            <a:off x="742950" y="1800225"/>
            <a:ext cx="1524000" cy="1714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1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13.jpg"/><Relationship Id="rId4" Type="http://schemas.openxmlformats.org/officeDocument/2006/relationships/hyperlink" Target="https://www.esa.int/Newsroom/Press_Releases/Ariane_501_-_Presentation_of_Inquiry_Board_report#:~:text=On%204%20June%201996%20the,path%2C%20broke%20up%20and%20exploded."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13.jpg"/><Relationship Id="rId4" Type="http://schemas.openxmlformats.org/officeDocument/2006/relationships/hyperlink" Target="https://www.esa.int/Newsroom/Press_Releases/Ariane_501_-_Presentation_of_Inquiry_Board_report#:~:text=On%204%20June%201996%20the,path%2C%20broke%20up%20and%20exploded."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9.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6.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 Id="rId3" Type="http://schemas.openxmlformats.org/officeDocument/2006/relationships/image" Target="../media/image22.pn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 Id="rId3" Type="http://schemas.openxmlformats.org/officeDocument/2006/relationships/image" Target="../media/image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xml"/><Relationship Id="rId3" Type="http://schemas.openxmlformats.org/officeDocument/2006/relationships/image" Target="../media/image1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8.xml"/><Relationship Id="rId3" Type="http://schemas.openxmlformats.org/officeDocument/2006/relationships/hyperlink" Target="https://artoftesting.com/" TargetMode="External"/><Relationship Id="rId4" Type="http://schemas.openxmlformats.org/officeDocument/2006/relationships/hyperlink" Target="https://www.atlassian.com/agile" TargetMode="External"/><Relationship Id="rId5" Type="http://schemas.openxmlformats.org/officeDocument/2006/relationships/hyperlink" Target="https://www.softwaretestingtricks.com/" TargetMode="External"/><Relationship Id="rId6" Type="http://schemas.openxmlformats.org/officeDocument/2006/relationships/hyperlink" Target="https://www.guru99.com/" TargetMode="External"/><Relationship Id="rId7" Type="http://schemas.openxmlformats.org/officeDocument/2006/relationships/hyperlink" Target="http://tryqa.com/"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24.jp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5.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20"/>
          <p:cNvSpPr txBox="1"/>
          <p:nvPr>
            <p:ph idx="4294967295" type="body"/>
          </p:nvPr>
        </p:nvSpPr>
        <p:spPr>
          <a:xfrm>
            <a:off x="783350" y="1162950"/>
            <a:ext cx="6730800" cy="2817600"/>
          </a:xfrm>
          <a:prstGeom prst="rect">
            <a:avLst/>
          </a:prstGeom>
          <a:solidFill>
            <a:srgbClr val="FFFFFF"/>
          </a:solidFill>
          <a:ln cap="flat" cmpd="sng" w="9525">
            <a:solidFill>
              <a:schemeClr val="lt1"/>
            </a:solidFill>
            <a:prstDash val="solid"/>
            <a:round/>
            <a:headEnd len="sm" w="sm" type="none"/>
            <a:tailEnd len="sm" w="sm" type="none"/>
          </a:ln>
        </p:spPr>
        <p:txBody>
          <a:bodyPr anchorCtr="0" anchor="t" bIns="34275" lIns="68575" spcFirstLastPara="1" rIns="68575" wrap="square" tIns="34275">
            <a:normAutofit fontScale="85000" lnSpcReduction="20000"/>
          </a:bodyPr>
          <a:lstStyle/>
          <a:p>
            <a:pPr indent="0" lvl="0" marL="0" marR="0" rtl="0" algn="l">
              <a:lnSpc>
                <a:spcPct val="100000"/>
              </a:lnSpc>
              <a:spcBef>
                <a:spcPts val="0"/>
              </a:spcBef>
              <a:spcAft>
                <a:spcPts val="0"/>
              </a:spcAft>
              <a:buClr>
                <a:schemeClr val="lt1"/>
              </a:buClr>
              <a:buSzPct val="112500"/>
              <a:buFont typeface="Arial"/>
              <a:buNone/>
            </a:pPr>
            <a:r>
              <a:rPr b="1" lang="en" sz="4800">
                <a:latin typeface="Raleway"/>
                <a:ea typeface="Raleway"/>
                <a:cs typeface="Raleway"/>
                <a:sym typeface="Raleway"/>
              </a:rPr>
              <a:t>QA&amp;QC</a:t>
            </a:r>
            <a:r>
              <a:rPr b="1" lang="en" sz="4800">
                <a:latin typeface="Raleway"/>
                <a:ea typeface="Raleway"/>
                <a:cs typeface="Raleway"/>
                <a:sym typeface="Raleway"/>
              </a:rPr>
              <a:t> DURING THE SOFTWARE DEVELOPMENT LIFE CYCLE</a:t>
            </a:r>
            <a:endParaRPr b="1" sz="4800">
              <a:latin typeface="Raleway"/>
              <a:ea typeface="Raleway"/>
              <a:cs typeface="Raleway"/>
              <a:sym typeface="Raleway"/>
            </a:endParaRPr>
          </a:p>
          <a:p>
            <a:pPr indent="0" lvl="0" marL="0" marR="0" rtl="0" algn="l">
              <a:lnSpc>
                <a:spcPct val="100000"/>
              </a:lnSpc>
              <a:spcBef>
                <a:spcPts val="0"/>
              </a:spcBef>
              <a:spcAft>
                <a:spcPts val="0"/>
              </a:spcAft>
              <a:buClr>
                <a:schemeClr val="lt1"/>
              </a:buClr>
              <a:buSzPct val="112500"/>
              <a:buFont typeface="Arial"/>
              <a:buNone/>
            </a:pPr>
            <a:r>
              <a:t/>
            </a:r>
            <a:endParaRPr b="1" sz="4800">
              <a:latin typeface="Raleway"/>
              <a:ea typeface="Raleway"/>
              <a:cs typeface="Raleway"/>
              <a:sym typeface="Raleway"/>
            </a:endParaRPr>
          </a:p>
          <a:p>
            <a:pPr indent="0" lvl="0" marL="0" marR="0" rtl="0" algn="l">
              <a:lnSpc>
                <a:spcPct val="100000"/>
              </a:lnSpc>
              <a:spcBef>
                <a:spcPts val="0"/>
              </a:spcBef>
              <a:spcAft>
                <a:spcPts val="0"/>
              </a:spcAft>
              <a:buClr>
                <a:schemeClr val="lt1"/>
              </a:buClr>
              <a:buSzPct val="251762"/>
              <a:buFont typeface="Arial"/>
              <a:buNone/>
            </a:pPr>
            <a:r>
              <a:rPr b="1" lang="en" sz="2144">
                <a:latin typeface="Raleway"/>
                <a:ea typeface="Raleway"/>
                <a:cs typeface="Raleway"/>
                <a:sym typeface="Raleway"/>
              </a:rPr>
              <a:t>Roxana Soporan</a:t>
            </a:r>
            <a:endParaRPr b="1" sz="2144">
              <a:latin typeface="Raleway"/>
              <a:ea typeface="Raleway"/>
              <a:cs typeface="Raleway"/>
              <a:sym typeface="Raleway"/>
            </a:endParaRPr>
          </a:p>
          <a:p>
            <a:pPr indent="0" lvl="0" marL="0" marR="0" rtl="0" algn="l">
              <a:lnSpc>
                <a:spcPct val="100000"/>
              </a:lnSpc>
              <a:spcBef>
                <a:spcPts val="0"/>
              </a:spcBef>
              <a:spcAft>
                <a:spcPts val="0"/>
              </a:spcAft>
              <a:buClr>
                <a:schemeClr val="lt1"/>
              </a:buClr>
              <a:buSzPts val="4590"/>
              <a:buFont typeface="Arial"/>
              <a:buNone/>
            </a:pPr>
            <a:r>
              <a:t/>
            </a:r>
            <a:endParaRPr b="1" sz="358">
              <a:solidFill>
                <a:schemeClr val="lt1"/>
              </a:solidFill>
              <a:highlight>
                <a:schemeClr val="dk1"/>
              </a:highlight>
            </a:endParaRPr>
          </a:p>
        </p:txBody>
      </p:sp>
      <p:sp>
        <p:nvSpPr>
          <p:cNvPr id="90" name="Google Shape;90;p20"/>
          <p:cNvSpPr txBox="1"/>
          <p:nvPr>
            <p:ph idx="4294967295" type="body"/>
          </p:nvPr>
        </p:nvSpPr>
        <p:spPr>
          <a:xfrm>
            <a:off x="827625" y="4054925"/>
            <a:ext cx="2264100" cy="223200"/>
          </a:xfrm>
          <a:prstGeom prst="rect">
            <a:avLst/>
          </a:prstGeom>
          <a:noFill/>
          <a:ln cap="flat" cmpd="sng" w="9525">
            <a:solidFill>
              <a:schemeClr val="dk1"/>
            </a:solidFill>
            <a:prstDash val="solid"/>
            <a:round/>
            <a:headEnd len="sm" w="sm" type="none"/>
            <a:tailEnd len="sm" w="sm" type="none"/>
          </a:ln>
        </p:spPr>
        <p:txBody>
          <a:bodyPr anchorCtr="0" anchor="t" bIns="34275" lIns="68575" spcFirstLastPara="1" rIns="68575" wrap="square" tIns="34275">
            <a:spAutoFit/>
          </a:bodyPr>
          <a:lstStyle/>
          <a:p>
            <a:pPr indent="0" lvl="0" marL="0" marR="0" rtl="0" algn="l">
              <a:lnSpc>
                <a:spcPct val="200000"/>
              </a:lnSpc>
              <a:spcBef>
                <a:spcPts val="1000"/>
              </a:spcBef>
              <a:spcAft>
                <a:spcPts val="0"/>
              </a:spcAft>
              <a:buClr>
                <a:schemeClr val="lt1"/>
              </a:buClr>
              <a:buSzPts val="1500"/>
              <a:buFont typeface="Arial"/>
              <a:buNone/>
            </a:pPr>
            <a:r>
              <a:rPr lang="en" sz="1000">
                <a:solidFill>
                  <a:schemeClr val="dk1"/>
                </a:solidFill>
              </a:rPr>
              <a:t>May</a:t>
            </a:r>
            <a:r>
              <a:rPr b="0" i="0" lang="en" sz="1000" u="none" cap="none" strike="noStrike">
                <a:solidFill>
                  <a:schemeClr val="dk1"/>
                </a:solidFill>
                <a:latin typeface="Roboto Light"/>
                <a:ea typeface="Roboto Light"/>
                <a:cs typeface="Roboto Light"/>
                <a:sym typeface="Roboto Light"/>
              </a:rPr>
              <a:t> </a:t>
            </a:r>
            <a:r>
              <a:rPr lang="en" sz="1000">
                <a:solidFill>
                  <a:schemeClr val="dk1"/>
                </a:solidFill>
              </a:rPr>
              <a:t>20</a:t>
            </a:r>
            <a:r>
              <a:rPr b="0" i="0" lang="en" sz="1000" u="none" cap="none" strike="noStrike">
                <a:solidFill>
                  <a:schemeClr val="dk1"/>
                </a:solidFill>
                <a:latin typeface="Roboto Light"/>
                <a:ea typeface="Roboto Light"/>
                <a:cs typeface="Roboto Light"/>
                <a:sym typeface="Roboto Light"/>
              </a:rPr>
              <a:t>, </a:t>
            </a:r>
            <a:r>
              <a:rPr lang="en" sz="1000">
                <a:solidFill>
                  <a:schemeClr val="dk1"/>
                </a:solidFill>
                <a:latin typeface="Roboto Light"/>
                <a:ea typeface="Roboto Light"/>
                <a:cs typeface="Roboto Light"/>
                <a:sym typeface="Roboto Light"/>
              </a:rPr>
              <a:t>2025</a:t>
            </a:r>
            <a:endParaRPr sz="6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9"/>
          <p:cNvSpPr txBox="1"/>
          <p:nvPr>
            <p:ph idx="1" type="body"/>
          </p:nvPr>
        </p:nvSpPr>
        <p:spPr>
          <a:xfrm>
            <a:off x="742949" y="466074"/>
            <a:ext cx="7649765" cy="97155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3300"/>
              <a:buFont typeface="Arial"/>
              <a:buNone/>
            </a:pPr>
            <a:r>
              <a:rPr lang="en"/>
              <a:t>Measuring Quality</a:t>
            </a:r>
            <a:endParaRPr b="0" i="0" sz="3300" u="none" cap="none" strike="noStrike">
              <a:solidFill>
                <a:schemeClr val="dk1"/>
              </a:solidFill>
              <a:latin typeface="Raleway SemiBold"/>
              <a:ea typeface="Raleway SemiBold"/>
              <a:cs typeface="Raleway SemiBold"/>
              <a:sym typeface="Raleway SemiBold"/>
            </a:endParaRPr>
          </a:p>
        </p:txBody>
      </p:sp>
      <p:sp>
        <p:nvSpPr>
          <p:cNvPr id="273" name="Google Shape;273;p29"/>
          <p:cNvSpPr txBox="1"/>
          <p:nvPr>
            <p:ph idx="2" type="body"/>
          </p:nvPr>
        </p:nvSpPr>
        <p:spPr>
          <a:xfrm>
            <a:off x="884700" y="3096439"/>
            <a:ext cx="3685800" cy="10035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SzPts val="1200"/>
              <a:buNone/>
            </a:pPr>
            <a:r>
              <a:rPr lang="en" sz="1300"/>
              <a:t>You do not know how you are progressing</a:t>
            </a:r>
            <a:endParaRPr sz="1300"/>
          </a:p>
          <a:p>
            <a:pPr indent="0" lvl="0" marL="0" marR="0" rtl="0" algn="l">
              <a:lnSpc>
                <a:spcPct val="150000"/>
              </a:lnSpc>
              <a:spcBef>
                <a:spcPts val="0"/>
              </a:spcBef>
              <a:spcAft>
                <a:spcPts val="0"/>
              </a:spcAft>
              <a:buSzPts val="1200"/>
              <a:buNone/>
            </a:pPr>
            <a:r>
              <a:rPr lang="en" sz="1300"/>
              <a:t>You do not know when you have arrived</a:t>
            </a:r>
            <a:endParaRPr sz="1300"/>
          </a:p>
          <a:p>
            <a:pPr indent="0" lvl="0" marL="0" marR="0" rtl="0" algn="l">
              <a:lnSpc>
                <a:spcPct val="150000"/>
              </a:lnSpc>
              <a:spcBef>
                <a:spcPts val="0"/>
              </a:spcBef>
              <a:spcAft>
                <a:spcPts val="0"/>
              </a:spcAft>
              <a:buSzPts val="1200"/>
              <a:buNone/>
            </a:pPr>
            <a:r>
              <a:rPr lang="en" sz="1300"/>
              <a:t>You cannot demonstrate it</a:t>
            </a:r>
            <a:endParaRPr sz="1300"/>
          </a:p>
          <a:p>
            <a:pPr indent="0" lvl="0" marL="0" marR="0" rtl="0" algn="l">
              <a:lnSpc>
                <a:spcPct val="150000"/>
              </a:lnSpc>
              <a:spcBef>
                <a:spcPts val="0"/>
              </a:spcBef>
              <a:spcAft>
                <a:spcPts val="0"/>
              </a:spcAft>
              <a:buSzPts val="1200"/>
              <a:buNone/>
            </a:pPr>
            <a:r>
              <a:t/>
            </a:r>
            <a:endParaRPr/>
          </a:p>
          <a:p>
            <a:pPr indent="0" lvl="0" marL="0" marR="0" rtl="0" algn="l">
              <a:lnSpc>
                <a:spcPct val="150000"/>
              </a:lnSpc>
              <a:spcBef>
                <a:spcPts val="0"/>
              </a:spcBef>
              <a:spcAft>
                <a:spcPts val="0"/>
              </a:spcAft>
              <a:buClr>
                <a:schemeClr val="dk1"/>
              </a:buClr>
              <a:buSzPts val="1200"/>
              <a:buFont typeface="Arial"/>
              <a:buNone/>
            </a:pPr>
            <a:r>
              <a:t/>
            </a:r>
            <a:endParaRPr/>
          </a:p>
        </p:txBody>
      </p:sp>
      <p:sp>
        <p:nvSpPr>
          <p:cNvPr id="274" name="Google Shape;274;p29"/>
          <p:cNvSpPr txBox="1"/>
          <p:nvPr>
            <p:ph idx="3" type="body"/>
          </p:nvPr>
        </p:nvSpPr>
        <p:spPr>
          <a:xfrm>
            <a:off x="857700" y="2238926"/>
            <a:ext cx="3739800" cy="4689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rgbClr val="0099FF"/>
              </a:buClr>
              <a:buSzPts val="1800"/>
              <a:buFont typeface="Arial"/>
              <a:buNone/>
            </a:pPr>
            <a:r>
              <a:rPr lang="en" sz="1400"/>
              <a:t>you cannot achieve it</a:t>
            </a:r>
            <a:endParaRPr sz="2000">
              <a:solidFill>
                <a:srgbClr val="0099FF"/>
              </a:solidFill>
              <a:latin typeface="Roboto"/>
              <a:ea typeface="Roboto"/>
              <a:cs typeface="Roboto"/>
              <a:sym typeface="Roboto"/>
            </a:endParaRPr>
          </a:p>
          <a:p>
            <a:pPr indent="0" lvl="0" marL="0" marR="0" rtl="0" algn="l">
              <a:lnSpc>
                <a:spcPct val="150000"/>
              </a:lnSpc>
              <a:spcBef>
                <a:spcPts val="0"/>
              </a:spcBef>
              <a:spcAft>
                <a:spcPts val="0"/>
              </a:spcAft>
              <a:buClr>
                <a:schemeClr val="dk1"/>
              </a:buClr>
              <a:buSzPts val="1200"/>
              <a:buFont typeface="Arial"/>
              <a:buNone/>
            </a:pPr>
            <a:r>
              <a:t/>
            </a:r>
            <a:endParaRPr sz="1400"/>
          </a:p>
        </p:txBody>
      </p:sp>
      <p:sp>
        <p:nvSpPr>
          <p:cNvPr id="275" name="Google Shape;275;p29"/>
          <p:cNvSpPr txBox="1"/>
          <p:nvPr>
            <p:ph idx="4" type="body"/>
          </p:nvPr>
        </p:nvSpPr>
        <p:spPr>
          <a:xfrm>
            <a:off x="837292" y="1437624"/>
            <a:ext cx="3734700" cy="801300"/>
          </a:xfrm>
          <a:prstGeom prst="rect">
            <a:avLst/>
          </a:prstGeom>
          <a:noFill/>
          <a:ln>
            <a:noFill/>
          </a:ln>
        </p:spPr>
        <p:txBody>
          <a:bodyPr anchorCtr="0" anchor="b" bIns="34275" lIns="68575" spcFirstLastPara="1" rIns="68575" wrap="square" tIns="34275">
            <a:noAutofit/>
          </a:bodyPr>
          <a:lstStyle/>
          <a:p>
            <a:pPr indent="0" lvl="0" marL="0" marR="0" rtl="0" algn="l">
              <a:lnSpc>
                <a:spcPct val="90000"/>
              </a:lnSpc>
              <a:spcBef>
                <a:spcPts val="0"/>
              </a:spcBef>
              <a:spcAft>
                <a:spcPts val="0"/>
              </a:spcAft>
              <a:buClr>
                <a:srgbClr val="0099FF"/>
              </a:buClr>
              <a:buSzPts val="1800"/>
              <a:buFont typeface="Arial"/>
              <a:buNone/>
            </a:pPr>
            <a:r>
              <a:rPr lang="en" sz="2000">
                <a:solidFill>
                  <a:srgbClr val="0E9453"/>
                </a:solidFill>
              </a:rPr>
              <a:t>If you cannot define it</a:t>
            </a:r>
            <a:endParaRPr b="0" i="0" sz="2000" u="none" cap="none" strike="noStrike">
              <a:solidFill>
                <a:srgbClr val="0E9453"/>
              </a:solidFill>
              <a:latin typeface="Roboto"/>
              <a:ea typeface="Roboto"/>
              <a:cs typeface="Roboto"/>
              <a:sym typeface="Roboto"/>
            </a:endParaRPr>
          </a:p>
        </p:txBody>
      </p:sp>
      <p:sp>
        <p:nvSpPr>
          <p:cNvPr id="276" name="Google Shape;276;p29"/>
          <p:cNvSpPr txBox="1"/>
          <p:nvPr>
            <p:ph idx="5" type="body"/>
          </p:nvPr>
        </p:nvSpPr>
        <p:spPr>
          <a:xfrm>
            <a:off x="857700" y="2571762"/>
            <a:ext cx="3693900" cy="468900"/>
          </a:xfrm>
          <a:prstGeom prst="rect">
            <a:avLst/>
          </a:prstGeom>
          <a:noFill/>
          <a:ln>
            <a:noFill/>
          </a:ln>
        </p:spPr>
        <p:txBody>
          <a:bodyPr anchorCtr="0" anchor="b" bIns="34275" lIns="68575" spcFirstLastPara="1" rIns="68575" wrap="square" tIns="34275">
            <a:noAutofit/>
          </a:bodyPr>
          <a:lstStyle/>
          <a:p>
            <a:pPr indent="0" lvl="0" marL="0" marR="0" rtl="0" algn="l">
              <a:lnSpc>
                <a:spcPct val="90000"/>
              </a:lnSpc>
              <a:spcBef>
                <a:spcPts val="0"/>
              </a:spcBef>
              <a:spcAft>
                <a:spcPts val="0"/>
              </a:spcAft>
              <a:buClr>
                <a:srgbClr val="0099FF"/>
              </a:buClr>
              <a:buSzPts val="1800"/>
              <a:buFont typeface="Arial"/>
              <a:buNone/>
            </a:pPr>
            <a:r>
              <a:rPr lang="en" sz="2000">
                <a:solidFill>
                  <a:srgbClr val="0E9453"/>
                </a:solidFill>
              </a:rPr>
              <a:t>If you cannot measure it</a:t>
            </a:r>
            <a:endParaRPr b="0" i="0" sz="2000" u="none" cap="none" strike="noStrike">
              <a:solidFill>
                <a:srgbClr val="0E9453"/>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0"/>
          <p:cNvSpPr txBox="1"/>
          <p:nvPr>
            <p:ph idx="1" type="body"/>
          </p:nvPr>
        </p:nvSpPr>
        <p:spPr>
          <a:xfrm>
            <a:off x="742950" y="466074"/>
            <a:ext cx="7639590" cy="97155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3300"/>
              <a:buFont typeface="Arial"/>
              <a:buNone/>
            </a:pPr>
            <a:r>
              <a:rPr lang="en"/>
              <a:t>Continuous Improvement</a:t>
            </a:r>
            <a:endParaRPr b="0" i="0" sz="3300" u="none" cap="none" strike="noStrike">
              <a:solidFill>
                <a:schemeClr val="dk1"/>
              </a:solidFill>
              <a:latin typeface="Raleway SemiBold"/>
              <a:ea typeface="Raleway SemiBold"/>
              <a:cs typeface="Raleway SemiBold"/>
              <a:sym typeface="Raleway SemiBold"/>
            </a:endParaRPr>
          </a:p>
        </p:txBody>
      </p:sp>
      <p:pic>
        <p:nvPicPr>
          <p:cNvPr id="282" name="Google Shape;282;p30"/>
          <p:cNvPicPr preferRelativeResize="0"/>
          <p:nvPr/>
        </p:nvPicPr>
        <p:blipFill rotWithShape="1">
          <a:blip r:embed="rId3">
            <a:alphaModFix/>
          </a:blip>
          <a:srcRect b="0" l="0" r="0" t="0"/>
          <a:stretch/>
        </p:blipFill>
        <p:spPr>
          <a:xfrm>
            <a:off x="1461800" y="1177100"/>
            <a:ext cx="5535300" cy="3771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1"/>
          <p:cNvSpPr txBox="1"/>
          <p:nvPr>
            <p:ph idx="1" type="body"/>
          </p:nvPr>
        </p:nvSpPr>
        <p:spPr>
          <a:xfrm>
            <a:off x="742950" y="466074"/>
            <a:ext cx="7658100" cy="971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800"/>
              </a:spcBef>
              <a:spcAft>
                <a:spcPts val="0"/>
              </a:spcAft>
              <a:buSzPts val="3300"/>
              <a:buNone/>
            </a:pPr>
            <a:r>
              <a:rPr lang="en"/>
              <a:t>Verification &amp; Validation</a:t>
            </a:r>
            <a:endParaRPr/>
          </a:p>
        </p:txBody>
      </p:sp>
      <p:pic>
        <p:nvPicPr>
          <p:cNvPr id="288" name="Google Shape;288;p31"/>
          <p:cNvPicPr preferRelativeResize="0"/>
          <p:nvPr/>
        </p:nvPicPr>
        <p:blipFill rotWithShape="1">
          <a:blip r:embed="rId3">
            <a:alphaModFix/>
          </a:blip>
          <a:srcRect b="0" l="0" r="0" t="0"/>
          <a:stretch/>
        </p:blipFill>
        <p:spPr>
          <a:xfrm>
            <a:off x="1500375" y="1437787"/>
            <a:ext cx="6143225" cy="3319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2"/>
          <p:cNvSpPr txBox="1"/>
          <p:nvPr>
            <p:ph idx="1" type="body"/>
          </p:nvPr>
        </p:nvSpPr>
        <p:spPr>
          <a:xfrm>
            <a:off x="742950" y="466074"/>
            <a:ext cx="7658100" cy="9717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3300"/>
              <a:buFont typeface="Arial"/>
              <a:buNone/>
            </a:pPr>
            <a:r>
              <a:rPr lang="en" sz="3600"/>
              <a:t>Why is software testing </a:t>
            </a:r>
            <a:r>
              <a:rPr lang="en" sz="3600">
                <a:solidFill>
                  <a:schemeClr val="dk2"/>
                </a:solidFill>
              </a:rPr>
              <a:t>necessary</a:t>
            </a:r>
            <a:r>
              <a:rPr lang="en" sz="3600"/>
              <a:t>?</a:t>
            </a:r>
            <a:endParaRPr/>
          </a:p>
        </p:txBody>
      </p:sp>
      <p:pic>
        <p:nvPicPr>
          <p:cNvPr id="294" name="Google Shape;294;p32"/>
          <p:cNvPicPr preferRelativeResize="0"/>
          <p:nvPr/>
        </p:nvPicPr>
        <p:blipFill rotWithShape="1">
          <a:blip r:embed="rId3">
            <a:alphaModFix/>
          </a:blip>
          <a:srcRect b="0" l="0" r="0" t="0"/>
          <a:stretch/>
        </p:blipFill>
        <p:spPr>
          <a:xfrm>
            <a:off x="4858850" y="1437775"/>
            <a:ext cx="2024400" cy="2863500"/>
          </a:xfrm>
          <a:prstGeom prst="rect">
            <a:avLst/>
          </a:prstGeom>
          <a:noFill/>
          <a:ln>
            <a:noFill/>
          </a:ln>
        </p:spPr>
      </p:pic>
      <p:sp>
        <p:nvSpPr>
          <p:cNvPr id="295" name="Google Shape;295;p32"/>
          <p:cNvSpPr txBox="1"/>
          <p:nvPr/>
        </p:nvSpPr>
        <p:spPr>
          <a:xfrm>
            <a:off x="1450975" y="2129950"/>
            <a:ext cx="3000000" cy="1662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02124"/>
                </a:solidFill>
                <a:highlight>
                  <a:srgbClr val="FFFFFF"/>
                </a:highlight>
                <a:latin typeface="Arial"/>
                <a:ea typeface="Arial"/>
                <a:cs typeface="Arial"/>
                <a:sym typeface="Arial"/>
              </a:rPr>
              <a:t>“On 4 June 1996 the maiden flight of the Ariane 5 launcher ended in a failure. </a:t>
            </a:r>
            <a:r>
              <a:rPr b="1" i="0" lang="en" sz="1200" u="none" cap="none" strike="noStrike">
                <a:solidFill>
                  <a:srgbClr val="202124"/>
                </a:solidFill>
                <a:highlight>
                  <a:srgbClr val="FFFFFF"/>
                </a:highlight>
                <a:latin typeface="Arial"/>
                <a:ea typeface="Arial"/>
                <a:cs typeface="Arial"/>
                <a:sym typeface="Arial"/>
              </a:rPr>
              <a:t>Only about 40 seconds after initiation of the flight sequence, at an altitude of about 3700 m, the launcher veered off its flight path, broke up and exploded.” </a:t>
            </a:r>
            <a:endParaRPr b="1" i="0" sz="1200" u="none" cap="none" strike="noStrike">
              <a:solidFill>
                <a:srgbClr val="202124"/>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02124"/>
                </a:solidFill>
                <a:highlight>
                  <a:srgbClr val="FFFFFF"/>
                </a:highlight>
                <a:latin typeface="Arial"/>
                <a:ea typeface="Arial"/>
                <a:cs typeface="Arial"/>
                <a:sym typeface="Arial"/>
              </a:rPr>
              <a:t>(</a:t>
            </a:r>
            <a:r>
              <a:rPr b="0" i="1" lang="en" sz="1050" u="none" cap="none" strike="noStrike">
                <a:solidFill>
                  <a:schemeClr val="hlink"/>
                </a:solidFill>
                <a:highlight>
                  <a:srgbClr val="FFFFFF"/>
                </a:highlight>
                <a:uFill>
                  <a:noFill/>
                </a:uFill>
                <a:latin typeface="Arial"/>
                <a:ea typeface="Arial"/>
                <a:cs typeface="Arial"/>
                <a:sym typeface="Arial"/>
                <a:hlinkClick r:id="rId4"/>
              </a:rPr>
              <a:t>https://www.esa.int</a:t>
            </a:r>
            <a:r>
              <a:rPr b="0" i="0" lang="en" sz="1200" u="none" cap="none" strike="noStrike">
                <a:solidFill>
                  <a:srgbClr val="202124"/>
                </a:solidFill>
                <a:highlight>
                  <a:srgbClr val="FFFFFF"/>
                </a:highlight>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1">
                                  <p:stCondLst>
                                    <p:cond delay="0"/>
                                  </p:stCondLst>
                                  <p:childTnLst>
                                    <p:anim calcmode="lin" valueType="num">
                                      <p:cBhvr additive="base">
                                        <p:cTn dur="1000"/>
                                        <p:tgtEl>
                                          <p:spTgt spid="294"/>
                                        </p:tgtEl>
                                        <p:attrNameLst>
                                          <p:attrName>ppt_y</p:attrName>
                                        </p:attrNameLst>
                                      </p:cBhvr>
                                      <p:tavLst>
                                        <p:tav fmla="" tm="0">
                                          <p:val>
                                            <p:strVal val="#ppt_y"/>
                                          </p:val>
                                        </p:tav>
                                        <p:tav fmla="" tm="100000">
                                          <p:val>
                                            <p:strVal val="#ppt_y-1"/>
                                          </p:val>
                                        </p:tav>
                                      </p:tavLst>
                                    </p:anim>
                                    <p:set>
                                      <p:cBhvr>
                                        <p:cTn dur="1" fill="hold">
                                          <p:stCondLst>
                                            <p:cond delay="1000"/>
                                          </p:stCondLst>
                                        </p:cTn>
                                        <p:tgtEl>
                                          <p:spTgt spid="29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33"/>
          <p:cNvPicPr preferRelativeResize="0"/>
          <p:nvPr/>
        </p:nvPicPr>
        <p:blipFill rotWithShape="1">
          <a:blip r:embed="rId3">
            <a:alphaModFix/>
          </a:blip>
          <a:srcRect b="0" l="0" r="0" t="0"/>
          <a:stretch/>
        </p:blipFill>
        <p:spPr>
          <a:xfrm>
            <a:off x="1985913" y="26950"/>
            <a:ext cx="5172176" cy="5089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34"/>
          <p:cNvPicPr preferRelativeResize="0"/>
          <p:nvPr/>
        </p:nvPicPr>
        <p:blipFill rotWithShape="1">
          <a:blip r:embed="rId3">
            <a:alphaModFix/>
          </a:blip>
          <a:srcRect b="0" l="0" r="0" t="0"/>
          <a:stretch/>
        </p:blipFill>
        <p:spPr>
          <a:xfrm>
            <a:off x="1973204" y="0"/>
            <a:ext cx="5197592"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35"/>
          <p:cNvPicPr preferRelativeResize="0"/>
          <p:nvPr/>
        </p:nvPicPr>
        <p:blipFill rotWithShape="1">
          <a:blip r:embed="rId3">
            <a:alphaModFix/>
          </a:blip>
          <a:srcRect b="0" l="0" r="0" t="0"/>
          <a:stretch/>
        </p:blipFill>
        <p:spPr>
          <a:xfrm>
            <a:off x="996600" y="0"/>
            <a:ext cx="7150800"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36"/>
          <p:cNvPicPr preferRelativeResize="0"/>
          <p:nvPr/>
        </p:nvPicPr>
        <p:blipFill rotWithShape="1">
          <a:blip r:embed="rId3">
            <a:alphaModFix/>
          </a:blip>
          <a:srcRect b="0" l="0" r="0" t="0"/>
          <a:stretch/>
        </p:blipFill>
        <p:spPr>
          <a:xfrm>
            <a:off x="985650" y="210750"/>
            <a:ext cx="7172700" cy="4722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7"/>
          <p:cNvSpPr txBox="1"/>
          <p:nvPr>
            <p:ph idx="1" type="body"/>
          </p:nvPr>
        </p:nvSpPr>
        <p:spPr>
          <a:xfrm>
            <a:off x="742950" y="466074"/>
            <a:ext cx="7658100" cy="9717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3300"/>
              <a:buFont typeface="Arial"/>
              <a:buNone/>
            </a:pPr>
            <a:r>
              <a:rPr lang="en" sz="3600"/>
              <a:t>Why is software testing </a:t>
            </a:r>
            <a:r>
              <a:rPr lang="en" sz="3600">
                <a:solidFill>
                  <a:schemeClr val="dk2"/>
                </a:solidFill>
              </a:rPr>
              <a:t>important</a:t>
            </a:r>
            <a:r>
              <a:rPr lang="en" sz="3600"/>
              <a:t>?</a:t>
            </a:r>
            <a:endParaRPr/>
          </a:p>
        </p:txBody>
      </p:sp>
      <p:pic>
        <p:nvPicPr>
          <p:cNvPr id="321" name="Google Shape;321;p37"/>
          <p:cNvPicPr preferRelativeResize="0"/>
          <p:nvPr/>
        </p:nvPicPr>
        <p:blipFill rotWithShape="1">
          <a:blip r:embed="rId3">
            <a:alphaModFix/>
          </a:blip>
          <a:srcRect b="0" l="0" r="0" t="0"/>
          <a:stretch/>
        </p:blipFill>
        <p:spPr>
          <a:xfrm>
            <a:off x="5374125" y="1266025"/>
            <a:ext cx="2024400" cy="2863500"/>
          </a:xfrm>
          <a:prstGeom prst="rect">
            <a:avLst/>
          </a:prstGeom>
          <a:noFill/>
          <a:ln>
            <a:noFill/>
          </a:ln>
        </p:spPr>
      </p:pic>
      <p:sp>
        <p:nvSpPr>
          <p:cNvPr id="322" name="Google Shape;322;p37"/>
          <p:cNvSpPr txBox="1"/>
          <p:nvPr/>
        </p:nvSpPr>
        <p:spPr>
          <a:xfrm>
            <a:off x="1450975" y="2129950"/>
            <a:ext cx="3000000" cy="1662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02124"/>
                </a:solidFill>
                <a:highlight>
                  <a:srgbClr val="FFFFFF"/>
                </a:highlight>
                <a:latin typeface="Arial"/>
                <a:ea typeface="Arial"/>
                <a:cs typeface="Arial"/>
                <a:sym typeface="Arial"/>
              </a:rPr>
              <a:t>“On 4 June 1996 the maiden flight of the Ariane 5 launcher ended in a failure. </a:t>
            </a:r>
            <a:r>
              <a:rPr b="1" i="0" lang="en" sz="1200" u="none" cap="none" strike="noStrike">
                <a:solidFill>
                  <a:srgbClr val="202124"/>
                </a:solidFill>
                <a:highlight>
                  <a:srgbClr val="FFFFFF"/>
                </a:highlight>
                <a:latin typeface="Arial"/>
                <a:ea typeface="Arial"/>
                <a:cs typeface="Arial"/>
                <a:sym typeface="Arial"/>
              </a:rPr>
              <a:t>Only about 40 seconds after initiation of the flight sequence, at an altitude of about 3700 m, the launcher veered off its flight path, broke up and exploded.” </a:t>
            </a:r>
            <a:endParaRPr b="1" i="0" sz="1200" u="none" cap="none" strike="noStrike">
              <a:solidFill>
                <a:srgbClr val="202124"/>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02124"/>
                </a:solidFill>
                <a:highlight>
                  <a:srgbClr val="FFFFFF"/>
                </a:highlight>
                <a:latin typeface="Arial"/>
                <a:ea typeface="Arial"/>
                <a:cs typeface="Arial"/>
                <a:sym typeface="Arial"/>
              </a:rPr>
              <a:t>(</a:t>
            </a:r>
            <a:r>
              <a:rPr b="0" i="1" lang="en" sz="1050" u="none" cap="none" strike="noStrike">
                <a:solidFill>
                  <a:srgbClr val="202124"/>
                </a:solidFill>
                <a:highlight>
                  <a:srgbClr val="FFFFFF"/>
                </a:highlight>
                <a:latin typeface="Arial"/>
                <a:ea typeface="Arial"/>
                <a:cs typeface="Arial"/>
                <a:sym typeface="Arial"/>
              </a:rPr>
              <a:t>h</a:t>
            </a:r>
            <a:r>
              <a:rPr b="0" i="1" lang="en" sz="1050" u="none" cap="none" strike="noStrike">
                <a:solidFill>
                  <a:schemeClr val="hlink"/>
                </a:solidFill>
                <a:highlight>
                  <a:srgbClr val="FFFFFF"/>
                </a:highlight>
                <a:uFill>
                  <a:noFill/>
                </a:uFill>
                <a:latin typeface="Arial"/>
                <a:ea typeface="Arial"/>
                <a:cs typeface="Arial"/>
                <a:sym typeface="Arial"/>
                <a:hlinkClick r:id="rId4"/>
              </a:rPr>
              <a:t>ttps://www.esa.int</a:t>
            </a:r>
            <a:r>
              <a:rPr b="0" i="0" lang="en" sz="1200" u="none" cap="none" strike="noStrike">
                <a:solidFill>
                  <a:srgbClr val="202124"/>
                </a:solidFill>
                <a:highlight>
                  <a:srgbClr val="FFFFFF"/>
                </a:highlight>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8"/>
          <p:cNvSpPr txBox="1"/>
          <p:nvPr>
            <p:ph idx="1" type="body"/>
          </p:nvPr>
        </p:nvSpPr>
        <p:spPr>
          <a:xfrm>
            <a:off x="742950" y="466074"/>
            <a:ext cx="7658100" cy="971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800"/>
              </a:spcBef>
              <a:spcAft>
                <a:spcPts val="0"/>
              </a:spcAft>
              <a:buSzPts val="3300"/>
              <a:buNone/>
            </a:pPr>
            <a:r>
              <a:t/>
            </a:r>
            <a:endParaRPr/>
          </a:p>
        </p:txBody>
      </p:sp>
      <p:sp>
        <p:nvSpPr>
          <p:cNvPr id="328" name="Google Shape;328;p38"/>
          <p:cNvSpPr/>
          <p:nvPr>
            <p:ph idx="2" type="chart"/>
          </p:nvPr>
        </p:nvSpPr>
        <p:spPr>
          <a:xfrm>
            <a:off x="742950" y="1869281"/>
            <a:ext cx="3531900" cy="28086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800"/>
              </a:spcBef>
              <a:spcAft>
                <a:spcPts val="0"/>
              </a:spcAft>
              <a:buClr>
                <a:schemeClr val="dk1"/>
              </a:buClr>
              <a:buSzPts val="2100"/>
              <a:buFont typeface="Arial"/>
              <a:buNone/>
            </a:pPr>
            <a:r>
              <a:t/>
            </a:r>
            <a:endParaRPr b="0" i="0" sz="2100" u="none" cap="none" strike="noStrike">
              <a:solidFill>
                <a:schemeClr val="dk1"/>
              </a:solidFill>
              <a:latin typeface="Roboto Light"/>
              <a:ea typeface="Roboto Light"/>
              <a:cs typeface="Roboto Light"/>
              <a:sym typeface="Roboto Light"/>
            </a:endParaRPr>
          </a:p>
        </p:txBody>
      </p:sp>
      <p:sp>
        <p:nvSpPr>
          <p:cNvPr id="329" name="Google Shape;329;p38"/>
          <p:cNvSpPr txBox="1"/>
          <p:nvPr>
            <p:ph idx="3" type="body"/>
          </p:nvPr>
        </p:nvSpPr>
        <p:spPr>
          <a:xfrm>
            <a:off x="4842272" y="1868737"/>
            <a:ext cx="3558900" cy="2808600"/>
          </a:xfrm>
          <a:prstGeom prst="rect">
            <a:avLst/>
          </a:prstGeom>
          <a:noFill/>
          <a:ln>
            <a:noFill/>
          </a:ln>
        </p:spPr>
        <p:txBody>
          <a:bodyPr anchorCtr="0" anchor="t" bIns="34275" lIns="68575" spcFirstLastPara="1" rIns="68575" wrap="square" tIns="34275">
            <a:noAutofit/>
          </a:bodyPr>
          <a:lstStyle/>
          <a:p>
            <a:pPr indent="0" lvl="0" marL="0" rtl="0" algn="l">
              <a:lnSpc>
                <a:spcPct val="150000"/>
              </a:lnSpc>
              <a:spcBef>
                <a:spcPts val="800"/>
              </a:spcBef>
              <a:spcAft>
                <a:spcPts val="0"/>
              </a:spcAft>
              <a:buSzPts val="2100"/>
              <a:buNone/>
            </a:pPr>
            <a:r>
              <a:t/>
            </a:r>
            <a:endParaRPr/>
          </a:p>
        </p:txBody>
      </p:sp>
      <p:pic>
        <p:nvPicPr>
          <p:cNvPr id="330" name="Google Shape;330;p38"/>
          <p:cNvPicPr preferRelativeResize="0"/>
          <p:nvPr/>
        </p:nvPicPr>
        <p:blipFill rotWithShape="1">
          <a:blip r:embed="rId3">
            <a:alphaModFix/>
          </a:blip>
          <a:srcRect b="11589" l="0" r="0" t="0"/>
          <a:stretch/>
        </p:blipFill>
        <p:spPr>
          <a:xfrm>
            <a:off x="693293" y="0"/>
            <a:ext cx="7757415"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1"/>
          <p:cNvSpPr txBox="1"/>
          <p:nvPr>
            <p:ph idx="4294967295" type="body"/>
          </p:nvPr>
        </p:nvSpPr>
        <p:spPr>
          <a:xfrm>
            <a:off x="742950" y="461516"/>
            <a:ext cx="7663476" cy="1003111"/>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3300"/>
              <a:buFont typeface="Arial"/>
              <a:buNone/>
            </a:pPr>
            <a:r>
              <a:rPr b="0" i="0" lang="en" sz="3300" u="none" cap="none" strike="noStrike">
                <a:solidFill>
                  <a:schemeClr val="dk1"/>
                </a:solidFill>
                <a:latin typeface="Raleway SemiBold"/>
                <a:ea typeface="Raleway SemiBold"/>
                <a:cs typeface="Raleway SemiBold"/>
                <a:sym typeface="Raleway SemiBold"/>
              </a:rPr>
              <a:t>Agenda</a:t>
            </a:r>
            <a:endParaRPr b="0" i="0" sz="3300" u="none" cap="none" strike="noStrike">
              <a:solidFill>
                <a:schemeClr val="dk1"/>
              </a:solidFill>
              <a:latin typeface="Raleway SemiBold"/>
              <a:ea typeface="Raleway SemiBold"/>
              <a:cs typeface="Raleway SemiBold"/>
              <a:sym typeface="Raleway SemiBold"/>
            </a:endParaRPr>
          </a:p>
        </p:txBody>
      </p:sp>
      <p:sp>
        <p:nvSpPr>
          <p:cNvPr id="96" name="Google Shape;96;p21"/>
          <p:cNvSpPr txBox="1"/>
          <p:nvPr>
            <p:ph idx="4294967295" type="body"/>
          </p:nvPr>
        </p:nvSpPr>
        <p:spPr>
          <a:xfrm>
            <a:off x="2952750" y="1257900"/>
            <a:ext cx="400200" cy="3653700"/>
          </a:xfrm>
          <a:prstGeom prst="rect">
            <a:avLst/>
          </a:prstGeom>
          <a:noFill/>
          <a:ln>
            <a:noFill/>
          </a:ln>
        </p:spPr>
        <p:txBody>
          <a:bodyPr anchorCtr="0" anchor="t" bIns="34275" lIns="68575" spcFirstLastPara="1" rIns="68575" wrap="square" tIns="34275">
            <a:normAutofit lnSpcReduction="20000"/>
          </a:bodyPr>
          <a:lstStyle/>
          <a:p>
            <a:pPr indent="0" lvl="0" marL="0" marR="0" rtl="0" algn="l">
              <a:lnSpc>
                <a:spcPct val="150000"/>
              </a:lnSpc>
              <a:spcBef>
                <a:spcPts val="0"/>
              </a:spcBef>
              <a:spcAft>
                <a:spcPts val="0"/>
              </a:spcAft>
              <a:buClr>
                <a:schemeClr val="dk1"/>
              </a:buClr>
              <a:buSzPts val="1500"/>
              <a:buFont typeface="Arial"/>
              <a:buNone/>
            </a:pPr>
            <a:r>
              <a:rPr b="1" i="0" lang="en" sz="1500" u="none" cap="none" strike="noStrike">
                <a:solidFill>
                  <a:schemeClr val="dk1"/>
                </a:solidFill>
                <a:latin typeface="Raleway"/>
                <a:ea typeface="Raleway"/>
                <a:cs typeface="Raleway"/>
                <a:sym typeface="Raleway"/>
              </a:rPr>
              <a:t>01</a:t>
            </a:r>
            <a:endParaRPr sz="1100"/>
          </a:p>
          <a:p>
            <a:pPr indent="0" lvl="0" marL="0" marR="0" rtl="0" algn="l">
              <a:lnSpc>
                <a:spcPct val="150000"/>
              </a:lnSpc>
              <a:spcBef>
                <a:spcPts val="0"/>
              </a:spcBef>
              <a:spcAft>
                <a:spcPts val="0"/>
              </a:spcAft>
              <a:buClr>
                <a:schemeClr val="dk1"/>
              </a:buClr>
              <a:buSzPts val="1500"/>
              <a:buFont typeface="Arial"/>
              <a:buNone/>
            </a:pPr>
            <a:r>
              <a:rPr b="1" i="0" lang="en" sz="1500" u="none" cap="none" strike="noStrike">
                <a:solidFill>
                  <a:schemeClr val="dk1"/>
                </a:solidFill>
                <a:latin typeface="Raleway"/>
                <a:ea typeface="Raleway"/>
                <a:cs typeface="Raleway"/>
                <a:sym typeface="Raleway"/>
              </a:rPr>
              <a:t>02</a:t>
            </a:r>
            <a:endParaRPr sz="1100"/>
          </a:p>
          <a:p>
            <a:pPr indent="0" lvl="0" marL="0" marR="0" rtl="0" algn="l">
              <a:lnSpc>
                <a:spcPct val="150000"/>
              </a:lnSpc>
              <a:spcBef>
                <a:spcPts val="0"/>
              </a:spcBef>
              <a:spcAft>
                <a:spcPts val="0"/>
              </a:spcAft>
              <a:buClr>
                <a:schemeClr val="dk1"/>
              </a:buClr>
              <a:buSzPts val="1500"/>
              <a:buFont typeface="Arial"/>
              <a:buNone/>
            </a:pPr>
            <a:r>
              <a:rPr b="1" i="0" lang="en" sz="1500" u="none" cap="none" strike="noStrike">
                <a:solidFill>
                  <a:schemeClr val="dk1"/>
                </a:solidFill>
                <a:latin typeface="Raleway"/>
                <a:ea typeface="Raleway"/>
                <a:cs typeface="Raleway"/>
                <a:sym typeface="Raleway"/>
              </a:rPr>
              <a:t>03</a:t>
            </a:r>
            <a:endParaRPr sz="1100"/>
          </a:p>
          <a:p>
            <a:pPr indent="0" lvl="0" marL="0" marR="0" rtl="0" algn="l">
              <a:lnSpc>
                <a:spcPct val="150000"/>
              </a:lnSpc>
              <a:spcBef>
                <a:spcPts val="0"/>
              </a:spcBef>
              <a:spcAft>
                <a:spcPts val="0"/>
              </a:spcAft>
              <a:buClr>
                <a:schemeClr val="dk1"/>
              </a:buClr>
              <a:buSzPts val="1500"/>
              <a:buFont typeface="Arial"/>
              <a:buNone/>
            </a:pPr>
            <a:r>
              <a:rPr b="1" i="0" lang="en" sz="1500" u="none" cap="none" strike="noStrike">
                <a:solidFill>
                  <a:schemeClr val="dk1"/>
                </a:solidFill>
                <a:latin typeface="Raleway"/>
                <a:ea typeface="Raleway"/>
                <a:cs typeface="Raleway"/>
                <a:sym typeface="Raleway"/>
              </a:rPr>
              <a:t>04</a:t>
            </a:r>
            <a:endParaRPr sz="1100"/>
          </a:p>
          <a:p>
            <a:pPr indent="0" lvl="0" marL="0" marR="0" rtl="0" algn="l">
              <a:lnSpc>
                <a:spcPct val="150000"/>
              </a:lnSpc>
              <a:spcBef>
                <a:spcPts val="0"/>
              </a:spcBef>
              <a:spcAft>
                <a:spcPts val="0"/>
              </a:spcAft>
              <a:buClr>
                <a:schemeClr val="dk1"/>
              </a:buClr>
              <a:buSzPts val="1500"/>
              <a:buFont typeface="Arial"/>
              <a:buNone/>
            </a:pPr>
            <a:r>
              <a:rPr b="1" i="0" lang="en" sz="1500" u="none" cap="none" strike="noStrike">
                <a:solidFill>
                  <a:schemeClr val="dk1"/>
                </a:solidFill>
                <a:latin typeface="Raleway"/>
                <a:ea typeface="Raleway"/>
                <a:cs typeface="Raleway"/>
                <a:sym typeface="Raleway"/>
              </a:rPr>
              <a:t>05</a:t>
            </a:r>
            <a:endParaRPr sz="1100"/>
          </a:p>
          <a:p>
            <a:pPr indent="0" lvl="0" marL="0" marR="0" rtl="0" algn="l">
              <a:lnSpc>
                <a:spcPct val="150000"/>
              </a:lnSpc>
              <a:spcBef>
                <a:spcPts val="0"/>
              </a:spcBef>
              <a:spcAft>
                <a:spcPts val="0"/>
              </a:spcAft>
              <a:buClr>
                <a:schemeClr val="dk1"/>
              </a:buClr>
              <a:buSzPts val="1500"/>
              <a:buFont typeface="Arial"/>
              <a:buNone/>
            </a:pPr>
            <a:r>
              <a:rPr b="1" i="0" lang="en" sz="1500" u="none" cap="none" strike="noStrike">
                <a:solidFill>
                  <a:schemeClr val="dk1"/>
                </a:solidFill>
                <a:latin typeface="Raleway"/>
                <a:ea typeface="Raleway"/>
                <a:cs typeface="Raleway"/>
                <a:sym typeface="Raleway"/>
              </a:rPr>
              <a:t>06</a:t>
            </a:r>
            <a:endParaRPr b="1" i="0" sz="1500" u="none" cap="none" strike="noStrike">
              <a:solidFill>
                <a:schemeClr val="dk1"/>
              </a:solidFill>
              <a:latin typeface="Raleway"/>
              <a:ea typeface="Raleway"/>
              <a:cs typeface="Raleway"/>
              <a:sym typeface="Raleway"/>
            </a:endParaRPr>
          </a:p>
          <a:p>
            <a:pPr indent="0" lvl="0" marL="0" marR="0" rtl="0" algn="l">
              <a:lnSpc>
                <a:spcPct val="150000"/>
              </a:lnSpc>
              <a:spcBef>
                <a:spcPts val="0"/>
              </a:spcBef>
              <a:spcAft>
                <a:spcPts val="0"/>
              </a:spcAft>
              <a:buClr>
                <a:schemeClr val="dk1"/>
              </a:buClr>
              <a:buSzPts val="1500"/>
              <a:buFont typeface="Arial"/>
              <a:buNone/>
            </a:pPr>
            <a:r>
              <a:rPr b="1" lang="en" sz="1500">
                <a:solidFill>
                  <a:schemeClr val="dk1"/>
                </a:solidFill>
                <a:latin typeface="Raleway"/>
                <a:ea typeface="Raleway"/>
                <a:cs typeface="Raleway"/>
                <a:sym typeface="Raleway"/>
              </a:rPr>
              <a:t>07</a:t>
            </a:r>
            <a:endParaRPr b="1" sz="1500">
              <a:solidFill>
                <a:schemeClr val="dk1"/>
              </a:solidFill>
              <a:latin typeface="Raleway"/>
              <a:ea typeface="Raleway"/>
              <a:cs typeface="Raleway"/>
              <a:sym typeface="Raleway"/>
            </a:endParaRPr>
          </a:p>
          <a:p>
            <a:pPr indent="0" lvl="0" marL="0" marR="0" rtl="0" algn="l">
              <a:lnSpc>
                <a:spcPct val="150000"/>
              </a:lnSpc>
              <a:spcBef>
                <a:spcPts val="0"/>
              </a:spcBef>
              <a:spcAft>
                <a:spcPts val="0"/>
              </a:spcAft>
              <a:buClr>
                <a:schemeClr val="dk1"/>
              </a:buClr>
              <a:buSzPts val="1500"/>
              <a:buFont typeface="Arial"/>
              <a:buNone/>
            </a:pPr>
            <a:r>
              <a:rPr b="1" lang="en" sz="1500">
                <a:solidFill>
                  <a:schemeClr val="dk1"/>
                </a:solidFill>
                <a:latin typeface="Raleway"/>
                <a:ea typeface="Raleway"/>
                <a:cs typeface="Raleway"/>
                <a:sym typeface="Raleway"/>
              </a:rPr>
              <a:t>08</a:t>
            </a:r>
            <a:endParaRPr b="1" sz="1500">
              <a:solidFill>
                <a:schemeClr val="dk1"/>
              </a:solidFill>
              <a:latin typeface="Raleway"/>
              <a:ea typeface="Raleway"/>
              <a:cs typeface="Raleway"/>
              <a:sym typeface="Raleway"/>
            </a:endParaRPr>
          </a:p>
          <a:p>
            <a:pPr indent="0" lvl="0" marL="0" marR="0" rtl="0" algn="l">
              <a:lnSpc>
                <a:spcPct val="150000"/>
              </a:lnSpc>
              <a:spcBef>
                <a:spcPts val="0"/>
              </a:spcBef>
              <a:spcAft>
                <a:spcPts val="0"/>
              </a:spcAft>
              <a:buClr>
                <a:schemeClr val="dk1"/>
              </a:buClr>
              <a:buSzPts val="1500"/>
              <a:buFont typeface="Arial"/>
              <a:buNone/>
            </a:pPr>
            <a:r>
              <a:rPr b="1" lang="en" sz="1500">
                <a:solidFill>
                  <a:schemeClr val="dk1"/>
                </a:solidFill>
                <a:latin typeface="Raleway"/>
                <a:ea typeface="Raleway"/>
                <a:cs typeface="Raleway"/>
                <a:sym typeface="Raleway"/>
              </a:rPr>
              <a:t>09</a:t>
            </a:r>
            <a:endParaRPr b="1" sz="1500">
              <a:solidFill>
                <a:schemeClr val="dk1"/>
              </a:solidFill>
              <a:latin typeface="Raleway"/>
              <a:ea typeface="Raleway"/>
              <a:cs typeface="Raleway"/>
              <a:sym typeface="Raleway"/>
            </a:endParaRPr>
          </a:p>
          <a:p>
            <a:pPr indent="0" lvl="0" marL="0" marR="0" rtl="0" algn="l">
              <a:lnSpc>
                <a:spcPct val="150000"/>
              </a:lnSpc>
              <a:spcBef>
                <a:spcPts val="0"/>
              </a:spcBef>
              <a:spcAft>
                <a:spcPts val="0"/>
              </a:spcAft>
              <a:buClr>
                <a:schemeClr val="dk1"/>
              </a:buClr>
              <a:buSzPts val="1500"/>
              <a:buFont typeface="Arial"/>
              <a:buNone/>
            </a:pPr>
            <a:r>
              <a:rPr b="1" lang="en" sz="1500">
                <a:solidFill>
                  <a:schemeClr val="dk1"/>
                </a:solidFill>
                <a:latin typeface="Raleway"/>
                <a:ea typeface="Raleway"/>
                <a:cs typeface="Raleway"/>
                <a:sym typeface="Raleway"/>
              </a:rPr>
              <a:t>10</a:t>
            </a:r>
            <a:endParaRPr b="1" sz="1500">
              <a:solidFill>
                <a:schemeClr val="dk1"/>
              </a:solidFill>
              <a:latin typeface="Raleway"/>
              <a:ea typeface="Raleway"/>
              <a:cs typeface="Raleway"/>
              <a:sym typeface="Raleway"/>
            </a:endParaRPr>
          </a:p>
          <a:p>
            <a:pPr indent="0" lvl="0" marL="0" marR="0" rtl="0" algn="l">
              <a:lnSpc>
                <a:spcPct val="150000"/>
              </a:lnSpc>
              <a:spcBef>
                <a:spcPts val="0"/>
              </a:spcBef>
              <a:spcAft>
                <a:spcPts val="0"/>
              </a:spcAft>
              <a:buClr>
                <a:schemeClr val="dk1"/>
              </a:buClr>
              <a:buSzPts val="1500"/>
              <a:buFont typeface="Arial"/>
              <a:buNone/>
            </a:pPr>
            <a:r>
              <a:rPr b="1" lang="en" sz="1500">
                <a:solidFill>
                  <a:schemeClr val="dk1"/>
                </a:solidFill>
                <a:latin typeface="Raleway"/>
                <a:ea typeface="Raleway"/>
                <a:cs typeface="Raleway"/>
                <a:sym typeface="Raleway"/>
              </a:rPr>
              <a:t>11</a:t>
            </a:r>
            <a:endParaRPr b="1" sz="1500">
              <a:solidFill>
                <a:schemeClr val="dk1"/>
              </a:solidFill>
              <a:latin typeface="Raleway"/>
              <a:ea typeface="Raleway"/>
              <a:cs typeface="Raleway"/>
              <a:sym typeface="Raleway"/>
            </a:endParaRPr>
          </a:p>
          <a:p>
            <a:pPr indent="0" lvl="0" marL="0" marR="0" rtl="0" algn="l">
              <a:lnSpc>
                <a:spcPct val="150000"/>
              </a:lnSpc>
              <a:spcBef>
                <a:spcPts val="0"/>
              </a:spcBef>
              <a:spcAft>
                <a:spcPts val="0"/>
              </a:spcAft>
              <a:buClr>
                <a:schemeClr val="dk1"/>
              </a:buClr>
              <a:buSzPts val="1500"/>
              <a:buFont typeface="Arial"/>
              <a:buNone/>
            </a:pPr>
            <a:r>
              <a:rPr b="1" lang="en" sz="1500">
                <a:solidFill>
                  <a:schemeClr val="dk1"/>
                </a:solidFill>
                <a:latin typeface="Raleway"/>
                <a:ea typeface="Raleway"/>
                <a:cs typeface="Raleway"/>
                <a:sym typeface="Raleway"/>
              </a:rPr>
              <a:t>12</a:t>
            </a:r>
            <a:endParaRPr b="1" sz="1500">
              <a:solidFill>
                <a:schemeClr val="dk1"/>
              </a:solidFill>
              <a:latin typeface="Raleway"/>
              <a:ea typeface="Raleway"/>
              <a:cs typeface="Raleway"/>
              <a:sym typeface="Raleway"/>
            </a:endParaRPr>
          </a:p>
        </p:txBody>
      </p:sp>
      <p:sp>
        <p:nvSpPr>
          <p:cNvPr id="97" name="Google Shape;97;p21"/>
          <p:cNvSpPr txBox="1"/>
          <p:nvPr>
            <p:ph idx="4294967295" type="body"/>
          </p:nvPr>
        </p:nvSpPr>
        <p:spPr>
          <a:xfrm>
            <a:off x="3441725" y="1304250"/>
            <a:ext cx="3870900" cy="3561000"/>
          </a:xfrm>
          <a:prstGeom prst="rect">
            <a:avLst/>
          </a:prstGeom>
          <a:noFill/>
          <a:ln cap="flat" cmpd="sng" w="9525">
            <a:solidFill>
              <a:srgbClr val="88898C"/>
            </a:solidFill>
            <a:prstDash val="solid"/>
            <a:round/>
            <a:headEnd len="sm" w="sm" type="none"/>
            <a:tailEnd len="sm" w="sm" type="none"/>
          </a:ln>
        </p:spPr>
        <p:txBody>
          <a:bodyPr anchorCtr="0" anchor="t" bIns="34275" lIns="68575" spcFirstLastPara="1" rIns="68575" wrap="square" tIns="34275">
            <a:normAutofit lnSpcReduction="10000"/>
          </a:bodyPr>
          <a:lstStyle/>
          <a:p>
            <a:pPr indent="0" lvl="0" marL="0" marR="0" rtl="0" algn="l">
              <a:lnSpc>
                <a:spcPct val="160000"/>
              </a:lnSpc>
              <a:spcBef>
                <a:spcPts val="0"/>
              </a:spcBef>
              <a:spcAft>
                <a:spcPts val="0"/>
              </a:spcAft>
              <a:buClr>
                <a:schemeClr val="dk1"/>
              </a:buClr>
              <a:buSzPts val="1500"/>
              <a:buFont typeface="Arial"/>
              <a:buNone/>
            </a:pPr>
            <a:r>
              <a:rPr lang="en" sz="1300">
                <a:latin typeface="Roboto"/>
                <a:ea typeface="Roboto"/>
                <a:cs typeface="Roboto"/>
                <a:sym typeface="Roboto"/>
              </a:rPr>
              <a:t>Introduction</a:t>
            </a:r>
            <a:endParaRPr sz="1300">
              <a:latin typeface="Roboto"/>
              <a:ea typeface="Roboto"/>
              <a:cs typeface="Roboto"/>
              <a:sym typeface="Roboto"/>
            </a:endParaRPr>
          </a:p>
          <a:p>
            <a:pPr indent="0" lvl="0" marL="0" marR="0" rtl="0" algn="l">
              <a:lnSpc>
                <a:spcPct val="160000"/>
              </a:lnSpc>
              <a:spcBef>
                <a:spcPts val="0"/>
              </a:spcBef>
              <a:spcAft>
                <a:spcPts val="0"/>
              </a:spcAft>
              <a:buClr>
                <a:schemeClr val="dk1"/>
              </a:buClr>
              <a:buSzPts val="1500"/>
              <a:buFont typeface="Arial"/>
              <a:buNone/>
            </a:pPr>
            <a:r>
              <a:rPr lang="en" sz="1300">
                <a:latin typeface="Roboto"/>
                <a:ea typeface="Roboto"/>
                <a:cs typeface="Roboto"/>
                <a:sym typeface="Roboto"/>
              </a:rPr>
              <a:t>QA &amp; QC and Testing</a:t>
            </a:r>
            <a:endParaRPr sz="1300">
              <a:latin typeface="Roboto"/>
              <a:ea typeface="Roboto"/>
              <a:cs typeface="Roboto"/>
              <a:sym typeface="Roboto"/>
            </a:endParaRPr>
          </a:p>
          <a:p>
            <a:pPr indent="0" lvl="0" marL="0" marR="0" rtl="0" algn="l">
              <a:lnSpc>
                <a:spcPct val="160000"/>
              </a:lnSpc>
              <a:spcBef>
                <a:spcPts val="0"/>
              </a:spcBef>
              <a:spcAft>
                <a:spcPts val="0"/>
              </a:spcAft>
              <a:buClr>
                <a:schemeClr val="dk1"/>
              </a:buClr>
              <a:buSzPts val="1500"/>
              <a:buFont typeface="Arial"/>
              <a:buNone/>
            </a:pPr>
            <a:r>
              <a:rPr lang="en" sz="1300">
                <a:latin typeface="Roboto"/>
                <a:ea typeface="Roboto"/>
                <a:cs typeface="Roboto"/>
                <a:sym typeface="Roboto"/>
              </a:rPr>
              <a:t>Continuous Improvement (CI)</a:t>
            </a:r>
            <a:endParaRPr sz="1300">
              <a:latin typeface="Roboto"/>
              <a:ea typeface="Roboto"/>
              <a:cs typeface="Roboto"/>
              <a:sym typeface="Roboto"/>
            </a:endParaRPr>
          </a:p>
          <a:p>
            <a:pPr indent="0" lvl="0" marL="0" marR="0" rtl="0" algn="l">
              <a:lnSpc>
                <a:spcPct val="160000"/>
              </a:lnSpc>
              <a:spcBef>
                <a:spcPts val="0"/>
              </a:spcBef>
              <a:spcAft>
                <a:spcPts val="0"/>
              </a:spcAft>
              <a:buClr>
                <a:schemeClr val="dk1"/>
              </a:buClr>
              <a:buSzPts val="1500"/>
              <a:buFont typeface="Arial"/>
              <a:buNone/>
            </a:pPr>
            <a:r>
              <a:rPr lang="en" sz="1300">
                <a:latin typeface="Roboto"/>
                <a:ea typeface="Roboto"/>
                <a:cs typeface="Roboto"/>
                <a:sym typeface="Roboto"/>
              </a:rPr>
              <a:t>SDLC, STLC</a:t>
            </a:r>
            <a:endParaRPr sz="1300">
              <a:latin typeface="Roboto"/>
              <a:ea typeface="Roboto"/>
              <a:cs typeface="Roboto"/>
              <a:sym typeface="Roboto"/>
            </a:endParaRPr>
          </a:p>
          <a:p>
            <a:pPr indent="0" lvl="0" marL="0" marR="0" rtl="0" algn="l">
              <a:lnSpc>
                <a:spcPct val="160000"/>
              </a:lnSpc>
              <a:spcBef>
                <a:spcPts val="0"/>
              </a:spcBef>
              <a:spcAft>
                <a:spcPts val="0"/>
              </a:spcAft>
              <a:buClr>
                <a:schemeClr val="dk1"/>
              </a:buClr>
              <a:buSzPts val="1500"/>
              <a:buFont typeface="Arial"/>
              <a:buNone/>
            </a:pPr>
            <a:r>
              <a:rPr lang="en" sz="1300">
                <a:latin typeface="Roboto"/>
                <a:ea typeface="Roboto"/>
                <a:cs typeface="Roboto"/>
                <a:sym typeface="Roboto"/>
              </a:rPr>
              <a:t>Test Planning, Design, Execution &amp; Reporting</a:t>
            </a:r>
            <a:endParaRPr sz="1300">
              <a:latin typeface="Roboto"/>
              <a:ea typeface="Roboto"/>
              <a:cs typeface="Roboto"/>
              <a:sym typeface="Roboto"/>
            </a:endParaRPr>
          </a:p>
          <a:p>
            <a:pPr indent="0" lvl="0" marL="0" marR="0" rtl="0" algn="l">
              <a:lnSpc>
                <a:spcPct val="160000"/>
              </a:lnSpc>
              <a:spcBef>
                <a:spcPts val="0"/>
              </a:spcBef>
              <a:spcAft>
                <a:spcPts val="0"/>
              </a:spcAft>
              <a:buClr>
                <a:schemeClr val="dk1"/>
              </a:buClr>
              <a:buSzPts val="1500"/>
              <a:buFont typeface="Arial"/>
              <a:buNone/>
            </a:pPr>
            <a:r>
              <a:rPr lang="en" sz="1300">
                <a:latin typeface="Roboto"/>
                <a:ea typeface="Roboto"/>
                <a:cs typeface="Roboto"/>
                <a:sym typeface="Roboto"/>
              </a:rPr>
              <a:t>Test Levels and Test Types</a:t>
            </a:r>
            <a:endParaRPr sz="1300">
              <a:latin typeface="Roboto"/>
              <a:ea typeface="Roboto"/>
              <a:cs typeface="Roboto"/>
              <a:sym typeface="Roboto"/>
            </a:endParaRPr>
          </a:p>
          <a:p>
            <a:pPr indent="0" lvl="0" marL="0" marR="0" rtl="0" algn="l">
              <a:lnSpc>
                <a:spcPct val="160000"/>
              </a:lnSpc>
              <a:spcBef>
                <a:spcPts val="0"/>
              </a:spcBef>
              <a:spcAft>
                <a:spcPts val="0"/>
              </a:spcAft>
              <a:buClr>
                <a:schemeClr val="dk1"/>
              </a:buClr>
              <a:buSzPts val="1500"/>
              <a:buFont typeface="Arial"/>
              <a:buNone/>
            </a:pPr>
            <a:r>
              <a:rPr lang="en" sz="1300">
                <a:latin typeface="Roboto"/>
                <a:ea typeface="Roboto"/>
                <a:cs typeface="Roboto"/>
                <a:sym typeface="Roboto"/>
              </a:rPr>
              <a:t>Agile using Scrum</a:t>
            </a:r>
            <a:endParaRPr sz="1300">
              <a:latin typeface="Roboto"/>
              <a:ea typeface="Roboto"/>
              <a:cs typeface="Roboto"/>
              <a:sym typeface="Roboto"/>
            </a:endParaRPr>
          </a:p>
          <a:p>
            <a:pPr indent="0" lvl="0" marL="0" marR="0" rtl="0" algn="l">
              <a:lnSpc>
                <a:spcPct val="160000"/>
              </a:lnSpc>
              <a:spcBef>
                <a:spcPts val="0"/>
              </a:spcBef>
              <a:spcAft>
                <a:spcPts val="0"/>
              </a:spcAft>
              <a:buClr>
                <a:schemeClr val="dk1"/>
              </a:buClr>
              <a:buSzPts val="1500"/>
              <a:buFont typeface="Arial"/>
              <a:buNone/>
            </a:pPr>
            <a:r>
              <a:rPr lang="en" sz="1300">
                <a:latin typeface="Roboto"/>
                <a:ea typeface="Roboto"/>
                <a:cs typeface="Roboto"/>
                <a:sym typeface="Roboto"/>
              </a:rPr>
              <a:t>Stories</a:t>
            </a:r>
            <a:endParaRPr sz="1300">
              <a:latin typeface="Roboto"/>
              <a:ea typeface="Roboto"/>
              <a:cs typeface="Roboto"/>
              <a:sym typeface="Roboto"/>
            </a:endParaRPr>
          </a:p>
          <a:p>
            <a:pPr indent="0" lvl="0" marL="0" marR="0" rtl="0" algn="l">
              <a:lnSpc>
                <a:spcPct val="160000"/>
              </a:lnSpc>
              <a:spcBef>
                <a:spcPts val="0"/>
              </a:spcBef>
              <a:spcAft>
                <a:spcPts val="0"/>
              </a:spcAft>
              <a:buClr>
                <a:schemeClr val="dk1"/>
              </a:buClr>
              <a:buSzPts val="1500"/>
              <a:buFont typeface="Arial"/>
              <a:buNone/>
            </a:pPr>
            <a:r>
              <a:rPr lang="en" sz="1300">
                <a:latin typeface="Roboto"/>
                <a:ea typeface="Roboto"/>
                <a:cs typeface="Roboto"/>
                <a:sym typeface="Roboto"/>
              </a:rPr>
              <a:t>Tasks</a:t>
            </a:r>
            <a:endParaRPr sz="1300">
              <a:latin typeface="Roboto"/>
              <a:ea typeface="Roboto"/>
              <a:cs typeface="Roboto"/>
              <a:sym typeface="Roboto"/>
            </a:endParaRPr>
          </a:p>
          <a:p>
            <a:pPr indent="0" lvl="0" marL="0" marR="0" rtl="0" algn="l">
              <a:lnSpc>
                <a:spcPct val="160000"/>
              </a:lnSpc>
              <a:spcBef>
                <a:spcPts val="0"/>
              </a:spcBef>
              <a:spcAft>
                <a:spcPts val="0"/>
              </a:spcAft>
              <a:buClr>
                <a:schemeClr val="dk1"/>
              </a:buClr>
              <a:buSzPts val="1500"/>
              <a:buFont typeface="Arial"/>
              <a:buNone/>
            </a:pPr>
            <a:r>
              <a:rPr lang="en" sz="1300">
                <a:latin typeface="Roboto"/>
                <a:ea typeface="Roboto"/>
                <a:cs typeface="Roboto"/>
                <a:sym typeface="Roboto"/>
              </a:rPr>
              <a:t>Test Suites and Test Cases</a:t>
            </a:r>
            <a:endParaRPr sz="1300">
              <a:latin typeface="Roboto"/>
              <a:ea typeface="Roboto"/>
              <a:cs typeface="Roboto"/>
              <a:sym typeface="Roboto"/>
            </a:endParaRPr>
          </a:p>
          <a:p>
            <a:pPr indent="0" lvl="0" marL="0" marR="0" rtl="0" algn="l">
              <a:lnSpc>
                <a:spcPct val="160000"/>
              </a:lnSpc>
              <a:spcBef>
                <a:spcPts val="0"/>
              </a:spcBef>
              <a:spcAft>
                <a:spcPts val="0"/>
              </a:spcAft>
              <a:buClr>
                <a:schemeClr val="dk1"/>
              </a:buClr>
              <a:buSzPts val="1500"/>
              <a:buFont typeface="Arial"/>
              <a:buNone/>
            </a:pPr>
            <a:r>
              <a:rPr lang="en" sz="1300">
                <a:latin typeface="Roboto"/>
                <a:ea typeface="Roboto"/>
                <a:cs typeface="Roboto"/>
                <a:sym typeface="Roboto"/>
              </a:rPr>
              <a:t>Bugs and everything in between</a:t>
            </a:r>
            <a:endParaRPr sz="1300">
              <a:latin typeface="Roboto"/>
              <a:ea typeface="Roboto"/>
              <a:cs typeface="Roboto"/>
              <a:sym typeface="Roboto"/>
            </a:endParaRPr>
          </a:p>
          <a:p>
            <a:pPr indent="0" lvl="0" marL="0" marR="0" rtl="0" algn="l">
              <a:lnSpc>
                <a:spcPct val="160000"/>
              </a:lnSpc>
              <a:spcBef>
                <a:spcPts val="0"/>
              </a:spcBef>
              <a:spcAft>
                <a:spcPts val="0"/>
              </a:spcAft>
              <a:buClr>
                <a:schemeClr val="dk1"/>
              </a:buClr>
              <a:buSzPts val="1500"/>
              <a:buFont typeface="Arial"/>
              <a:buNone/>
            </a:pPr>
            <a:r>
              <a:rPr lang="en" sz="1300">
                <a:latin typeface="Roboto"/>
                <a:ea typeface="Roboto"/>
                <a:cs typeface="Roboto"/>
                <a:sym typeface="Roboto"/>
              </a:rPr>
              <a:t>Life in a company</a:t>
            </a:r>
            <a:endParaRPr sz="13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9"/>
          <p:cNvSpPr txBox="1"/>
          <p:nvPr>
            <p:ph idx="1" type="body"/>
          </p:nvPr>
        </p:nvSpPr>
        <p:spPr>
          <a:xfrm>
            <a:off x="742950" y="466074"/>
            <a:ext cx="7658100" cy="971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800"/>
              </a:spcBef>
              <a:spcAft>
                <a:spcPts val="0"/>
              </a:spcAft>
              <a:buSzPts val="3300"/>
              <a:buNone/>
            </a:pPr>
            <a:r>
              <a:rPr lang="en"/>
              <a:t>The fundamentals of test process</a:t>
            </a:r>
            <a:endParaRPr/>
          </a:p>
        </p:txBody>
      </p:sp>
      <p:sp>
        <p:nvSpPr>
          <p:cNvPr id="336" name="Google Shape;336;p39"/>
          <p:cNvSpPr/>
          <p:nvPr>
            <p:ph idx="2" type="chart"/>
          </p:nvPr>
        </p:nvSpPr>
        <p:spPr>
          <a:xfrm>
            <a:off x="742950" y="1869281"/>
            <a:ext cx="3531900" cy="28086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800"/>
              </a:spcBef>
              <a:spcAft>
                <a:spcPts val="0"/>
              </a:spcAft>
              <a:buClr>
                <a:schemeClr val="dk1"/>
              </a:buClr>
              <a:buSzPts val="2100"/>
              <a:buFont typeface="Arial"/>
              <a:buNone/>
            </a:pPr>
            <a:r>
              <a:t/>
            </a:r>
            <a:endParaRPr b="0" i="0" sz="2100" u="none" cap="none" strike="noStrike">
              <a:solidFill>
                <a:schemeClr val="dk1"/>
              </a:solidFill>
              <a:latin typeface="Roboto Light"/>
              <a:ea typeface="Roboto Light"/>
              <a:cs typeface="Roboto Light"/>
              <a:sym typeface="Roboto Light"/>
            </a:endParaRPr>
          </a:p>
        </p:txBody>
      </p:sp>
      <p:sp>
        <p:nvSpPr>
          <p:cNvPr id="337" name="Google Shape;337;p39"/>
          <p:cNvSpPr txBox="1"/>
          <p:nvPr>
            <p:ph idx="3" type="body"/>
          </p:nvPr>
        </p:nvSpPr>
        <p:spPr>
          <a:xfrm>
            <a:off x="4842272" y="1868737"/>
            <a:ext cx="3558900" cy="2808600"/>
          </a:xfrm>
          <a:prstGeom prst="rect">
            <a:avLst/>
          </a:prstGeom>
          <a:noFill/>
          <a:ln>
            <a:noFill/>
          </a:ln>
        </p:spPr>
        <p:txBody>
          <a:bodyPr anchorCtr="0" anchor="t" bIns="34275" lIns="68575" spcFirstLastPara="1" rIns="68575" wrap="square" tIns="34275">
            <a:noAutofit/>
          </a:bodyPr>
          <a:lstStyle/>
          <a:p>
            <a:pPr indent="0" lvl="0" marL="0" rtl="0" algn="l">
              <a:lnSpc>
                <a:spcPct val="150000"/>
              </a:lnSpc>
              <a:spcBef>
                <a:spcPts val="800"/>
              </a:spcBef>
              <a:spcAft>
                <a:spcPts val="0"/>
              </a:spcAft>
              <a:buSzPts val="2100"/>
              <a:buNone/>
            </a:pPr>
            <a:r>
              <a:t/>
            </a:r>
            <a:endParaRPr/>
          </a:p>
        </p:txBody>
      </p:sp>
      <p:pic>
        <p:nvPicPr>
          <p:cNvPr id="338" name="Google Shape;338;p39"/>
          <p:cNvPicPr preferRelativeResize="0"/>
          <p:nvPr/>
        </p:nvPicPr>
        <p:blipFill rotWithShape="1">
          <a:blip r:embed="rId3">
            <a:alphaModFix/>
          </a:blip>
          <a:srcRect b="0" l="0" r="0" t="0"/>
          <a:stretch/>
        </p:blipFill>
        <p:spPr>
          <a:xfrm>
            <a:off x="651487" y="1681299"/>
            <a:ext cx="7841026" cy="31834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0"/>
          <p:cNvSpPr txBox="1"/>
          <p:nvPr>
            <p:ph idx="1" type="body"/>
          </p:nvPr>
        </p:nvSpPr>
        <p:spPr>
          <a:xfrm>
            <a:off x="742950" y="466074"/>
            <a:ext cx="7658100" cy="971700"/>
          </a:xfrm>
          <a:prstGeom prst="rect">
            <a:avLst/>
          </a:prstGeom>
          <a:noFill/>
          <a:ln>
            <a:noFill/>
          </a:ln>
        </p:spPr>
        <p:txBody>
          <a:bodyPr anchorCtr="0" anchor="ctr" bIns="34275" lIns="68575" spcFirstLastPara="1" rIns="68575" wrap="square" tIns="34275">
            <a:noAutofit/>
          </a:bodyPr>
          <a:lstStyle/>
          <a:p>
            <a:pPr indent="0" lvl="0" marL="0" rtl="0" algn="l">
              <a:lnSpc>
                <a:spcPct val="70000"/>
              </a:lnSpc>
              <a:spcBef>
                <a:spcPts val="0"/>
              </a:spcBef>
              <a:spcAft>
                <a:spcPts val="0"/>
              </a:spcAft>
              <a:buSzPts val="3300"/>
              <a:buNone/>
            </a:pPr>
            <a:r>
              <a:rPr lang="en"/>
              <a:t>Test Planning and Control</a:t>
            </a:r>
            <a:endParaRPr/>
          </a:p>
        </p:txBody>
      </p:sp>
      <p:sp>
        <p:nvSpPr>
          <p:cNvPr id="344" name="Google Shape;344;p40"/>
          <p:cNvSpPr/>
          <p:nvPr>
            <p:ph idx="2" type="chart"/>
          </p:nvPr>
        </p:nvSpPr>
        <p:spPr>
          <a:xfrm>
            <a:off x="742950" y="1331500"/>
            <a:ext cx="3558900" cy="33462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800"/>
              </a:spcBef>
              <a:spcAft>
                <a:spcPts val="0"/>
              </a:spcAft>
              <a:buClr>
                <a:schemeClr val="dk1"/>
              </a:buClr>
              <a:buSzPts val="2100"/>
              <a:buFont typeface="Arial"/>
              <a:buNone/>
            </a:pPr>
            <a:r>
              <a:rPr b="0" i="0" lang="en" sz="2100" u="none" cap="none" strike="noStrike">
                <a:solidFill>
                  <a:schemeClr val="dk2"/>
                </a:solidFill>
                <a:latin typeface="Roboto Light"/>
                <a:ea typeface="Roboto Light"/>
                <a:cs typeface="Roboto Light"/>
                <a:sym typeface="Roboto Light"/>
              </a:rPr>
              <a:t>Test Planning:</a:t>
            </a:r>
            <a:endParaRPr b="0" i="0" sz="2100" u="none" cap="none" strike="noStrike">
              <a:solidFill>
                <a:schemeClr val="dk2"/>
              </a:solidFill>
              <a:latin typeface="Roboto Light"/>
              <a:ea typeface="Roboto Light"/>
              <a:cs typeface="Roboto Light"/>
              <a:sym typeface="Roboto Light"/>
            </a:endParaRPr>
          </a:p>
          <a:p>
            <a:pPr indent="0" lvl="0" marL="0" marR="0" rtl="0" algn="l">
              <a:lnSpc>
                <a:spcPct val="100000"/>
              </a:lnSpc>
              <a:spcBef>
                <a:spcPts val="0"/>
              </a:spcBef>
              <a:spcAft>
                <a:spcPts val="0"/>
              </a:spcAft>
              <a:buClr>
                <a:schemeClr val="dk1"/>
              </a:buClr>
              <a:buSzPts val="2100"/>
              <a:buFont typeface="Arial"/>
              <a:buNone/>
            </a:pPr>
            <a:r>
              <a:t/>
            </a:r>
            <a:endParaRPr b="1" i="0" sz="14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chemeClr val="dk1"/>
              </a:buClr>
              <a:buSzPts val="1600"/>
              <a:buFont typeface="Arial"/>
              <a:buNone/>
            </a:pPr>
            <a:r>
              <a:rPr b="1" i="0" lang="en" sz="1200" u="none" cap="none" strike="noStrike">
                <a:solidFill>
                  <a:schemeClr val="dk1"/>
                </a:solidFill>
                <a:latin typeface="Roboto"/>
                <a:ea typeface="Roboto"/>
                <a:cs typeface="Roboto"/>
                <a:sym typeface="Roboto"/>
              </a:rPr>
              <a:t>Activities</a:t>
            </a:r>
            <a:r>
              <a:rPr b="1" i="0" lang="en" sz="1200" u="none" cap="none" strike="noStrike">
                <a:solidFill>
                  <a:schemeClr val="dk1"/>
                </a:solidFill>
                <a:latin typeface="Roboto Light"/>
                <a:ea typeface="Roboto Light"/>
                <a:cs typeface="Roboto Light"/>
                <a:sym typeface="Roboto Light"/>
              </a:rPr>
              <a:t>:</a:t>
            </a:r>
            <a:endParaRPr b="0" i="0" sz="1200" u="none" cap="none" strike="noStrike">
              <a:solidFill>
                <a:schemeClr val="dk1"/>
              </a:solidFill>
              <a:latin typeface="Roboto Light"/>
              <a:ea typeface="Roboto Light"/>
              <a:cs typeface="Roboto Light"/>
              <a:sym typeface="Roboto Light"/>
            </a:endParaRPr>
          </a:p>
          <a:p>
            <a:pPr indent="-228600" lvl="0" marL="285750" marR="0" rtl="0" algn="l">
              <a:lnSpc>
                <a:spcPct val="100000"/>
              </a:lnSpc>
              <a:spcBef>
                <a:spcPts val="1000"/>
              </a:spcBef>
              <a:spcAft>
                <a:spcPts val="0"/>
              </a:spcAft>
              <a:buClr>
                <a:schemeClr val="dk1"/>
              </a:buClr>
              <a:buSzPts val="700"/>
              <a:buFont typeface="Arial"/>
              <a:buChar char="•"/>
            </a:pPr>
            <a:r>
              <a:rPr b="0" i="0" lang="en" sz="1200" u="none" cap="none" strike="noStrike">
                <a:solidFill>
                  <a:schemeClr val="dk1"/>
                </a:solidFill>
                <a:latin typeface="Roboto Light"/>
                <a:ea typeface="Roboto Light"/>
                <a:cs typeface="Roboto Light"/>
                <a:sym typeface="Roboto Light"/>
              </a:rPr>
              <a:t>Determine the scope and risks and identify the objectives of testing</a:t>
            </a:r>
            <a:endParaRPr b="0" i="0" sz="1200" u="none" cap="none" strike="noStrike">
              <a:solidFill>
                <a:schemeClr val="dk1"/>
              </a:solidFill>
              <a:latin typeface="Roboto Light"/>
              <a:ea typeface="Roboto Light"/>
              <a:cs typeface="Roboto Light"/>
              <a:sym typeface="Roboto Light"/>
            </a:endParaRPr>
          </a:p>
          <a:p>
            <a:pPr indent="-228600" lvl="0" marL="285750" marR="0" rtl="0" algn="l">
              <a:lnSpc>
                <a:spcPct val="100000"/>
              </a:lnSpc>
              <a:spcBef>
                <a:spcPts val="1000"/>
              </a:spcBef>
              <a:spcAft>
                <a:spcPts val="0"/>
              </a:spcAft>
              <a:buClr>
                <a:schemeClr val="dk1"/>
              </a:buClr>
              <a:buSzPts val="700"/>
              <a:buFont typeface="Arial"/>
              <a:buChar char="•"/>
            </a:pPr>
            <a:r>
              <a:rPr b="0" i="0" lang="en" sz="1200" u="none" cap="none" strike="noStrike">
                <a:solidFill>
                  <a:schemeClr val="dk1"/>
                </a:solidFill>
                <a:latin typeface="Roboto Light"/>
                <a:ea typeface="Roboto Light"/>
                <a:cs typeface="Roboto Light"/>
                <a:sym typeface="Roboto Light"/>
              </a:rPr>
              <a:t>Determine the test approach (techniques, test items, coverage, identifying the testing team, resources)</a:t>
            </a:r>
            <a:endParaRPr b="0" i="0" sz="1200" u="none" cap="none" strike="noStrike">
              <a:solidFill>
                <a:schemeClr val="dk1"/>
              </a:solidFill>
              <a:latin typeface="Roboto Light"/>
              <a:ea typeface="Roboto Light"/>
              <a:cs typeface="Roboto Light"/>
              <a:sym typeface="Roboto Light"/>
            </a:endParaRPr>
          </a:p>
          <a:p>
            <a:pPr indent="-228600" lvl="0" marL="285750" marR="0" rtl="0" algn="l">
              <a:lnSpc>
                <a:spcPct val="100000"/>
              </a:lnSpc>
              <a:spcBef>
                <a:spcPts val="1000"/>
              </a:spcBef>
              <a:spcAft>
                <a:spcPts val="0"/>
              </a:spcAft>
              <a:buClr>
                <a:schemeClr val="dk1"/>
              </a:buClr>
              <a:buSzPts val="700"/>
              <a:buFont typeface="Arial"/>
              <a:buChar char="•"/>
            </a:pPr>
            <a:r>
              <a:rPr b="0" i="0" lang="en" sz="1200" u="none" cap="none" strike="noStrike">
                <a:solidFill>
                  <a:schemeClr val="dk1"/>
                </a:solidFill>
                <a:latin typeface="Roboto Light"/>
                <a:ea typeface="Roboto Light"/>
                <a:cs typeface="Roboto Light"/>
                <a:sym typeface="Roboto Light"/>
              </a:rPr>
              <a:t>Schedule test analysis and design tasks, test implementation, execution and evaluation</a:t>
            </a:r>
            <a:endParaRPr b="0" i="0" sz="1200" u="none" cap="none" strike="noStrike">
              <a:solidFill>
                <a:schemeClr val="dk1"/>
              </a:solidFill>
              <a:latin typeface="Roboto Light"/>
              <a:ea typeface="Roboto Light"/>
              <a:cs typeface="Roboto Light"/>
              <a:sym typeface="Roboto Light"/>
            </a:endParaRPr>
          </a:p>
          <a:p>
            <a:pPr indent="-228600" lvl="0" marL="285750" marR="0" rtl="0" algn="l">
              <a:lnSpc>
                <a:spcPct val="100000"/>
              </a:lnSpc>
              <a:spcBef>
                <a:spcPts val="1000"/>
              </a:spcBef>
              <a:spcAft>
                <a:spcPts val="0"/>
              </a:spcAft>
              <a:buClr>
                <a:schemeClr val="dk1"/>
              </a:buClr>
              <a:buSzPts val="700"/>
              <a:buFont typeface="Arial"/>
              <a:buChar char="•"/>
            </a:pPr>
            <a:r>
              <a:rPr b="0" i="0" lang="en" sz="1200" u="none" cap="none" strike="noStrike">
                <a:solidFill>
                  <a:schemeClr val="dk1"/>
                </a:solidFill>
                <a:latin typeface="Roboto Light"/>
                <a:ea typeface="Roboto Light"/>
                <a:cs typeface="Roboto Light"/>
                <a:sym typeface="Roboto Light"/>
              </a:rPr>
              <a:t>Determine exit criteria</a:t>
            </a:r>
            <a:endParaRPr b="0" i="0" sz="12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1000"/>
              </a:spcBef>
              <a:spcAft>
                <a:spcPts val="0"/>
              </a:spcAft>
              <a:buClr>
                <a:schemeClr val="dk1"/>
              </a:buClr>
              <a:buSzPts val="1600"/>
              <a:buFont typeface="Arial"/>
              <a:buNone/>
            </a:pPr>
            <a:r>
              <a:rPr b="1" i="0" lang="en" sz="1200" u="none" cap="none" strike="noStrike">
                <a:solidFill>
                  <a:schemeClr val="dk1"/>
                </a:solidFill>
                <a:latin typeface="Roboto"/>
                <a:ea typeface="Roboto"/>
                <a:cs typeface="Roboto"/>
                <a:sym typeface="Roboto"/>
              </a:rPr>
              <a:t>Deliverables</a:t>
            </a:r>
            <a:r>
              <a:rPr b="0" i="0" lang="en" sz="1200" u="none" cap="none" strike="noStrike">
                <a:solidFill>
                  <a:schemeClr val="dk1"/>
                </a:solidFill>
                <a:latin typeface="Roboto Light"/>
                <a:ea typeface="Roboto Light"/>
                <a:cs typeface="Roboto Light"/>
                <a:sym typeface="Roboto Light"/>
              </a:rPr>
              <a:t>: Test Policy, Test Strategy, Test Plan</a:t>
            </a:r>
            <a:endParaRPr b="0" i="0" sz="12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1000"/>
              </a:spcBef>
              <a:spcAft>
                <a:spcPts val="0"/>
              </a:spcAft>
              <a:buClr>
                <a:schemeClr val="dk1"/>
              </a:buClr>
              <a:buSzPts val="1600"/>
              <a:buFont typeface="Arial"/>
              <a:buNone/>
            </a:pPr>
            <a:r>
              <a:t/>
            </a:r>
            <a:endParaRPr b="0" i="0" sz="2100" u="none" cap="none" strike="noStrike">
              <a:solidFill>
                <a:schemeClr val="dk1"/>
              </a:solidFill>
              <a:latin typeface="Roboto Light"/>
              <a:ea typeface="Roboto Light"/>
              <a:cs typeface="Roboto Light"/>
              <a:sym typeface="Roboto Light"/>
            </a:endParaRPr>
          </a:p>
          <a:p>
            <a:pPr indent="0" lvl="0" marL="0" marR="0" rtl="0" algn="l">
              <a:lnSpc>
                <a:spcPct val="90000"/>
              </a:lnSpc>
              <a:spcBef>
                <a:spcPts val="800"/>
              </a:spcBef>
              <a:spcAft>
                <a:spcPts val="0"/>
              </a:spcAft>
              <a:buClr>
                <a:schemeClr val="dk1"/>
              </a:buClr>
              <a:buSzPts val="2100"/>
              <a:buFont typeface="Arial"/>
              <a:buNone/>
            </a:pPr>
            <a:r>
              <a:t/>
            </a:r>
            <a:endParaRPr b="0" i="0" sz="2100" u="none" cap="none" strike="noStrike">
              <a:solidFill>
                <a:schemeClr val="dk1"/>
              </a:solidFill>
              <a:latin typeface="Roboto Light"/>
              <a:ea typeface="Roboto Light"/>
              <a:cs typeface="Roboto Light"/>
              <a:sym typeface="Roboto Light"/>
            </a:endParaRPr>
          </a:p>
        </p:txBody>
      </p:sp>
      <p:sp>
        <p:nvSpPr>
          <p:cNvPr id="345" name="Google Shape;345;p40"/>
          <p:cNvSpPr txBox="1"/>
          <p:nvPr>
            <p:ph idx="3" type="body"/>
          </p:nvPr>
        </p:nvSpPr>
        <p:spPr>
          <a:xfrm>
            <a:off x="4842275" y="1331125"/>
            <a:ext cx="3558900" cy="3346200"/>
          </a:xfrm>
          <a:prstGeom prst="rect">
            <a:avLst/>
          </a:prstGeom>
          <a:noFill/>
          <a:ln>
            <a:noFill/>
          </a:ln>
        </p:spPr>
        <p:txBody>
          <a:bodyPr anchorCtr="0" anchor="t" bIns="34275" lIns="68575" spcFirstLastPara="1" rIns="68575" wrap="square" tIns="34275">
            <a:noAutofit/>
          </a:bodyPr>
          <a:lstStyle/>
          <a:p>
            <a:pPr indent="0" lvl="0" marL="0" rtl="0" algn="l">
              <a:lnSpc>
                <a:spcPct val="150000"/>
              </a:lnSpc>
              <a:spcBef>
                <a:spcPts val="800"/>
              </a:spcBef>
              <a:spcAft>
                <a:spcPts val="0"/>
              </a:spcAft>
              <a:buSzPts val="2100"/>
              <a:buNone/>
            </a:pPr>
            <a:r>
              <a:rPr lang="en">
                <a:solidFill>
                  <a:schemeClr val="dk2"/>
                </a:solidFill>
              </a:rPr>
              <a:t>Test Control:</a:t>
            </a:r>
            <a:endParaRPr>
              <a:solidFill>
                <a:schemeClr val="dk2"/>
              </a:solidFill>
            </a:endParaRPr>
          </a:p>
          <a:p>
            <a:pPr indent="0" lvl="0" marL="0" rtl="0" algn="l">
              <a:lnSpc>
                <a:spcPct val="100000"/>
              </a:lnSpc>
              <a:spcBef>
                <a:spcPts val="0"/>
              </a:spcBef>
              <a:spcAft>
                <a:spcPts val="0"/>
              </a:spcAft>
              <a:buClr>
                <a:schemeClr val="dk1"/>
              </a:buClr>
              <a:buSzPts val="1600"/>
              <a:buFont typeface="Arial"/>
              <a:buNone/>
            </a:pPr>
            <a:r>
              <a:rPr b="1" lang="en" sz="1200">
                <a:latin typeface="Roboto"/>
                <a:ea typeface="Roboto"/>
                <a:cs typeface="Roboto"/>
                <a:sym typeface="Roboto"/>
              </a:rPr>
              <a:t>Activities</a:t>
            </a:r>
            <a:r>
              <a:rPr b="1" lang="en" sz="1200"/>
              <a:t>:</a:t>
            </a:r>
            <a:endParaRPr sz="1200"/>
          </a:p>
          <a:p>
            <a:pPr indent="-228600" lvl="0" marL="285750" rtl="0" algn="l">
              <a:lnSpc>
                <a:spcPct val="100000"/>
              </a:lnSpc>
              <a:spcBef>
                <a:spcPts val="1000"/>
              </a:spcBef>
              <a:spcAft>
                <a:spcPts val="0"/>
              </a:spcAft>
              <a:buClr>
                <a:schemeClr val="dk1"/>
              </a:buClr>
              <a:buSzPts val="700"/>
              <a:buChar char="•"/>
            </a:pPr>
            <a:r>
              <a:rPr lang="en" sz="1200"/>
              <a:t>Compare actual progress against the planned progress </a:t>
            </a:r>
            <a:endParaRPr sz="1200"/>
          </a:p>
          <a:p>
            <a:pPr indent="-228600" lvl="0" marL="285750" rtl="0" algn="l">
              <a:lnSpc>
                <a:spcPct val="100000"/>
              </a:lnSpc>
              <a:spcBef>
                <a:spcPts val="1000"/>
              </a:spcBef>
              <a:spcAft>
                <a:spcPts val="0"/>
              </a:spcAft>
              <a:buClr>
                <a:schemeClr val="dk1"/>
              </a:buClr>
              <a:buSzPts val="700"/>
              <a:buChar char="•"/>
            </a:pPr>
            <a:r>
              <a:rPr lang="en" sz="1200"/>
              <a:t>Monitor and document progress, test coverage and exit criteria and provide information on testing through reports</a:t>
            </a:r>
            <a:endParaRPr sz="1200"/>
          </a:p>
          <a:p>
            <a:pPr indent="-228600" lvl="0" marL="285750" rtl="0" algn="l">
              <a:lnSpc>
                <a:spcPct val="100000"/>
              </a:lnSpc>
              <a:spcBef>
                <a:spcPts val="1000"/>
              </a:spcBef>
              <a:spcAft>
                <a:spcPts val="0"/>
              </a:spcAft>
              <a:buClr>
                <a:schemeClr val="dk1"/>
              </a:buClr>
              <a:buSzPts val="700"/>
              <a:buChar char="•"/>
            </a:pPr>
            <a:r>
              <a:rPr lang="en" sz="1200"/>
              <a:t>Initiate corrective actions, if necessary</a:t>
            </a:r>
            <a:endParaRPr sz="1200"/>
          </a:p>
          <a:p>
            <a:pPr indent="0" lvl="0" marL="0" rtl="0" algn="l">
              <a:lnSpc>
                <a:spcPct val="100000"/>
              </a:lnSpc>
              <a:spcBef>
                <a:spcPts val="1000"/>
              </a:spcBef>
              <a:spcAft>
                <a:spcPts val="0"/>
              </a:spcAft>
              <a:buSzPts val="2100"/>
              <a:buNone/>
            </a:pPr>
            <a:r>
              <a:rPr b="1" lang="en" sz="1200">
                <a:latin typeface="Roboto"/>
                <a:ea typeface="Roboto"/>
                <a:cs typeface="Roboto"/>
                <a:sym typeface="Roboto"/>
              </a:rPr>
              <a:t>Deliverables</a:t>
            </a:r>
            <a:r>
              <a:rPr lang="en" sz="1200"/>
              <a:t>: reports, test data</a:t>
            </a:r>
            <a:endParaRPr sz="1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1"/>
          <p:cNvSpPr txBox="1"/>
          <p:nvPr>
            <p:ph idx="1" type="body"/>
          </p:nvPr>
        </p:nvSpPr>
        <p:spPr>
          <a:xfrm>
            <a:off x="742950" y="466074"/>
            <a:ext cx="7658100" cy="971700"/>
          </a:xfrm>
          <a:prstGeom prst="rect">
            <a:avLst/>
          </a:prstGeom>
          <a:noFill/>
          <a:ln>
            <a:noFill/>
          </a:ln>
        </p:spPr>
        <p:txBody>
          <a:bodyPr anchorCtr="0" anchor="ctr" bIns="34275" lIns="68575" spcFirstLastPara="1" rIns="68575" wrap="square" tIns="34275">
            <a:noAutofit/>
          </a:bodyPr>
          <a:lstStyle/>
          <a:p>
            <a:pPr indent="0" lvl="0" marL="0" rtl="0" algn="l">
              <a:lnSpc>
                <a:spcPct val="70000"/>
              </a:lnSpc>
              <a:spcBef>
                <a:spcPts val="0"/>
              </a:spcBef>
              <a:spcAft>
                <a:spcPts val="0"/>
              </a:spcAft>
              <a:buSzPts val="3300"/>
              <a:buNone/>
            </a:pPr>
            <a:r>
              <a:rPr lang="en"/>
              <a:t>Test Analysis and Design</a:t>
            </a:r>
            <a:endParaRPr/>
          </a:p>
        </p:txBody>
      </p:sp>
      <p:sp>
        <p:nvSpPr>
          <p:cNvPr id="351" name="Google Shape;351;p41"/>
          <p:cNvSpPr/>
          <p:nvPr>
            <p:ph idx="2" type="chart"/>
          </p:nvPr>
        </p:nvSpPr>
        <p:spPr>
          <a:xfrm>
            <a:off x="742950" y="1331500"/>
            <a:ext cx="7516500" cy="33462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dk1"/>
              </a:buClr>
              <a:buSzPts val="2100"/>
              <a:buFont typeface="Arial"/>
              <a:buNone/>
            </a:pPr>
            <a:r>
              <a:rPr b="0" i="0" lang="en" sz="2100" u="none" cap="none" strike="noStrike">
                <a:solidFill>
                  <a:schemeClr val="dk1"/>
                </a:solidFill>
                <a:latin typeface="Roboto Light"/>
                <a:ea typeface="Roboto Light"/>
                <a:cs typeface="Roboto Light"/>
                <a:sym typeface="Roboto Light"/>
              </a:rPr>
              <a:t>The phase where general testing objectives are transformed into tangible test conditions and test designs.</a:t>
            </a:r>
            <a:endParaRPr b="0" i="0" sz="2100" u="none" cap="none" strike="noStrike">
              <a:solidFill>
                <a:schemeClr val="dk1"/>
              </a:solidFill>
              <a:latin typeface="Roboto Light"/>
              <a:ea typeface="Roboto Light"/>
              <a:cs typeface="Roboto Light"/>
              <a:sym typeface="Roboto Light"/>
            </a:endParaRPr>
          </a:p>
          <a:p>
            <a:pPr indent="0" lvl="0" marL="0" marR="0" rtl="0" algn="l">
              <a:lnSpc>
                <a:spcPct val="90000"/>
              </a:lnSpc>
              <a:spcBef>
                <a:spcPts val="0"/>
              </a:spcBef>
              <a:spcAft>
                <a:spcPts val="0"/>
              </a:spcAft>
              <a:buClr>
                <a:srgbClr val="DF411C"/>
              </a:buClr>
              <a:buSzPts val="2000"/>
              <a:buFont typeface="Arial"/>
              <a:buNone/>
            </a:pPr>
            <a:r>
              <a:t/>
            </a:r>
            <a:endParaRPr b="0" i="0" sz="2100" u="none" cap="none" strike="noStrike">
              <a:solidFill>
                <a:schemeClr val="dk2"/>
              </a:solidFill>
              <a:latin typeface="Roboto Light"/>
              <a:ea typeface="Roboto Light"/>
              <a:cs typeface="Roboto Light"/>
              <a:sym typeface="Roboto Light"/>
            </a:endParaRPr>
          </a:p>
          <a:p>
            <a:pPr indent="0" lvl="0" marL="0" marR="0" rtl="0" algn="l">
              <a:lnSpc>
                <a:spcPct val="100000"/>
              </a:lnSpc>
              <a:spcBef>
                <a:spcPts val="0"/>
              </a:spcBef>
              <a:spcAft>
                <a:spcPts val="0"/>
              </a:spcAft>
              <a:buClr>
                <a:schemeClr val="dk1"/>
              </a:buClr>
              <a:buSzPts val="2100"/>
              <a:buFont typeface="Arial"/>
              <a:buNone/>
            </a:pPr>
            <a:r>
              <a:rPr b="1" i="0" lang="en" sz="1200" u="none" cap="none" strike="noStrike">
                <a:solidFill>
                  <a:schemeClr val="dk1"/>
                </a:solidFill>
                <a:latin typeface="Roboto"/>
                <a:ea typeface="Roboto"/>
                <a:cs typeface="Roboto"/>
                <a:sym typeface="Roboto"/>
              </a:rPr>
              <a:t>Activities</a:t>
            </a:r>
            <a:r>
              <a:rPr b="1" i="0" lang="en" sz="1200" u="none" cap="none" strike="noStrike">
                <a:solidFill>
                  <a:schemeClr val="dk1"/>
                </a:solidFill>
                <a:latin typeface="Roboto Light"/>
                <a:ea typeface="Roboto Light"/>
                <a:cs typeface="Roboto Light"/>
                <a:sym typeface="Roboto Light"/>
              </a:rPr>
              <a:t>:</a:t>
            </a:r>
            <a:endParaRPr b="0" i="0" sz="1200" u="none" cap="none" strike="noStrike">
              <a:solidFill>
                <a:schemeClr val="dk1"/>
              </a:solidFill>
              <a:latin typeface="Roboto Light"/>
              <a:ea typeface="Roboto Light"/>
              <a:cs typeface="Roboto Light"/>
              <a:sym typeface="Roboto Light"/>
            </a:endParaRPr>
          </a:p>
          <a:p>
            <a:pPr indent="-285750" lvl="0" marL="285750" marR="0" rtl="0" algn="l">
              <a:lnSpc>
                <a:spcPct val="100000"/>
              </a:lnSpc>
              <a:spcBef>
                <a:spcPts val="1000"/>
              </a:spcBef>
              <a:spcAft>
                <a:spcPts val="0"/>
              </a:spcAft>
              <a:buClr>
                <a:schemeClr val="dk1"/>
              </a:buClr>
              <a:buSzPts val="1600"/>
              <a:buFont typeface="Arial"/>
              <a:buChar char="•"/>
            </a:pPr>
            <a:r>
              <a:rPr b="0" i="0" lang="en" sz="1200" u="none" cap="none" strike="noStrike">
                <a:solidFill>
                  <a:schemeClr val="dk1"/>
                </a:solidFill>
                <a:latin typeface="Roboto Light"/>
                <a:ea typeface="Roboto Light"/>
                <a:cs typeface="Roboto Light"/>
                <a:sym typeface="Roboto Light"/>
              </a:rPr>
              <a:t>Review the test basis examining the specification for the software that we are testing </a:t>
            </a:r>
            <a:endParaRPr b="0" i="0" sz="1200" u="none" cap="none" strike="noStrike">
              <a:solidFill>
                <a:schemeClr val="dk1"/>
              </a:solidFill>
              <a:latin typeface="Roboto Light"/>
              <a:ea typeface="Roboto Light"/>
              <a:cs typeface="Roboto Light"/>
              <a:sym typeface="Roboto Light"/>
            </a:endParaRPr>
          </a:p>
          <a:p>
            <a:pPr indent="-285750" lvl="0" marL="285750" marR="0" rtl="0" algn="l">
              <a:lnSpc>
                <a:spcPct val="100000"/>
              </a:lnSpc>
              <a:spcBef>
                <a:spcPts val="1000"/>
              </a:spcBef>
              <a:spcAft>
                <a:spcPts val="0"/>
              </a:spcAft>
              <a:buClr>
                <a:schemeClr val="dk1"/>
              </a:buClr>
              <a:buSzPts val="1600"/>
              <a:buFont typeface="Arial"/>
              <a:buChar char="•"/>
            </a:pPr>
            <a:r>
              <a:rPr b="0" i="0" lang="en" sz="1200" u="none" cap="none" strike="noStrike">
                <a:solidFill>
                  <a:schemeClr val="dk1"/>
                </a:solidFill>
                <a:latin typeface="Roboto Light"/>
                <a:ea typeface="Roboto Light"/>
                <a:cs typeface="Roboto Light"/>
                <a:sym typeface="Roboto Light"/>
              </a:rPr>
              <a:t>Identify test conditions </a:t>
            </a:r>
            <a:endParaRPr b="0" i="0" sz="1200" u="none" cap="none" strike="noStrike">
              <a:solidFill>
                <a:schemeClr val="dk1"/>
              </a:solidFill>
              <a:latin typeface="Roboto Light"/>
              <a:ea typeface="Roboto Light"/>
              <a:cs typeface="Roboto Light"/>
              <a:sym typeface="Roboto Light"/>
            </a:endParaRPr>
          </a:p>
          <a:p>
            <a:pPr indent="-285750" lvl="0" marL="285750" marR="0" rtl="0" algn="l">
              <a:lnSpc>
                <a:spcPct val="100000"/>
              </a:lnSpc>
              <a:spcBef>
                <a:spcPts val="1000"/>
              </a:spcBef>
              <a:spcAft>
                <a:spcPts val="0"/>
              </a:spcAft>
              <a:buClr>
                <a:schemeClr val="dk1"/>
              </a:buClr>
              <a:buSzPts val="1600"/>
              <a:buFont typeface="Arial"/>
              <a:buChar char="•"/>
            </a:pPr>
            <a:r>
              <a:rPr b="0" i="0" lang="en" sz="1200" u="none" cap="none" strike="noStrike">
                <a:solidFill>
                  <a:schemeClr val="dk1"/>
                </a:solidFill>
                <a:latin typeface="Roboto Light"/>
                <a:ea typeface="Roboto Light"/>
                <a:cs typeface="Roboto Light"/>
                <a:sym typeface="Roboto Light"/>
              </a:rPr>
              <a:t>Design the high-level tests</a:t>
            </a:r>
            <a:endParaRPr b="0" i="0" sz="1200" u="none" cap="none" strike="noStrike">
              <a:solidFill>
                <a:schemeClr val="dk1"/>
              </a:solidFill>
              <a:latin typeface="Roboto Light"/>
              <a:ea typeface="Roboto Light"/>
              <a:cs typeface="Roboto Light"/>
              <a:sym typeface="Roboto Light"/>
            </a:endParaRPr>
          </a:p>
          <a:p>
            <a:pPr indent="-285750" lvl="0" marL="285750" marR="0" rtl="0" algn="l">
              <a:lnSpc>
                <a:spcPct val="100000"/>
              </a:lnSpc>
              <a:spcBef>
                <a:spcPts val="1000"/>
              </a:spcBef>
              <a:spcAft>
                <a:spcPts val="0"/>
              </a:spcAft>
              <a:buClr>
                <a:schemeClr val="dk1"/>
              </a:buClr>
              <a:buSzPts val="1600"/>
              <a:buFont typeface="Arial"/>
              <a:buChar char="•"/>
            </a:pPr>
            <a:r>
              <a:rPr b="0" i="0" lang="en" sz="1200" u="none" cap="none" strike="noStrike">
                <a:solidFill>
                  <a:schemeClr val="dk1"/>
                </a:solidFill>
                <a:latin typeface="Roboto Light"/>
                <a:ea typeface="Roboto Light"/>
                <a:cs typeface="Roboto Light"/>
                <a:sym typeface="Roboto Light"/>
              </a:rPr>
              <a:t>Evaluate testability of the requirements and the system</a:t>
            </a:r>
            <a:endParaRPr b="0" i="0" sz="1200" u="none" cap="none" strike="noStrike">
              <a:solidFill>
                <a:schemeClr val="dk1"/>
              </a:solidFill>
              <a:latin typeface="Roboto Light"/>
              <a:ea typeface="Roboto Light"/>
              <a:cs typeface="Roboto Light"/>
              <a:sym typeface="Roboto Light"/>
            </a:endParaRPr>
          </a:p>
          <a:p>
            <a:pPr indent="-285750" lvl="0" marL="285750" marR="0" rtl="0" algn="l">
              <a:lnSpc>
                <a:spcPct val="100000"/>
              </a:lnSpc>
              <a:spcBef>
                <a:spcPts val="1000"/>
              </a:spcBef>
              <a:spcAft>
                <a:spcPts val="0"/>
              </a:spcAft>
              <a:buClr>
                <a:schemeClr val="dk1"/>
              </a:buClr>
              <a:buSzPts val="1600"/>
              <a:buFont typeface="Arial"/>
              <a:buChar char="•"/>
            </a:pPr>
            <a:r>
              <a:rPr b="0" i="0" lang="en" sz="1200" u="none" cap="none" strike="noStrike">
                <a:solidFill>
                  <a:schemeClr val="dk1"/>
                </a:solidFill>
                <a:latin typeface="Roboto Light"/>
                <a:ea typeface="Roboto Light"/>
                <a:cs typeface="Roboto Light"/>
                <a:sym typeface="Roboto Light"/>
              </a:rPr>
              <a:t>Design the test environment setup and identify any required infrastructure and tools</a:t>
            </a:r>
            <a:endParaRPr b="0" i="0" sz="12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1000"/>
              </a:spcBef>
              <a:spcAft>
                <a:spcPts val="0"/>
              </a:spcAft>
              <a:buClr>
                <a:schemeClr val="dk1"/>
              </a:buClr>
              <a:buSzPts val="1600"/>
              <a:buFont typeface="Arial"/>
              <a:buNone/>
            </a:pPr>
            <a:r>
              <a:rPr b="1" i="0" lang="en" sz="1200" u="none" cap="none" strike="noStrike">
                <a:solidFill>
                  <a:schemeClr val="dk1"/>
                </a:solidFill>
                <a:latin typeface="Roboto"/>
                <a:ea typeface="Roboto"/>
                <a:cs typeface="Roboto"/>
                <a:sym typeface="Roboto"/>
              </a:rPr>
              <a:t>Deliverables</a:t>
            </a:r>
            <a:r>
              <a:rPr b="0" i="0" lang="en" sz="1200" u="none" cap="none" strike="noStrike">
                <a:solidFill>
                  <a:schemeClr val="dk1"/>
                </a:solidFill>
                <a:latin typeface="Roboto Light"/>
                <a:ea typeface="Roboto Light"/>
                <a:cs typeface="Roboto Light"/>
                <a:sym typeface="Roboto Light"/>
              </a:rPr>
              <a:t>: test conditions, test suites</a:t>
            </a:r>
            <a:endParaRPr b="0" i="0" sz="2100" u="none" cap="none" strike="noStrike">
              <a:solidFill>
                <a:schemeClr val="dk2"/>
              </a:solidFill>
              <a:latin typeface="Roboto Light"/>
              <a:ea typeface="Roboto Light"/>
              <a:cs typeface="Roboto Light"/>
              <a:sym typeface="Roboto Light"/>
            </a:endParaRPr>
          </a:p>
          <a:p>
            <a:pPr indent="0" lvl="0" marL="0" marR="0" rtl="0" algn="l">
              <a:lnSpc>
                <a:spcPct val="100000"/>
              </a:lnSpc>
              <a:spcBef>
                <a:spcPts val="1000"/>
              </a:spcBef>
              <a:spcAft>
                <a:spcPts val="0"/>
              </a:spcAft>
              <a:buClr>
                <a:schemeClr val="dk1"/>
              </a:buClr>
              <a:buSzPts val="2100"/>
              <a:buFont typeface="Arial"/>
              <a:buNone/>
            </a:pPr>
            <a:r>
              <a:t/>
            </a:r>
            <a:endParaRPr b="0" i="0" sz="2100" u="none" cap="none" strike="noStrike">
              <a:solidFill>
                <a:schemeClr val="dk1"/>
              </a:solidFill>
              <a:latin typeface="Roboto Light"/>
              <a:ea typeface="Roboto Light"/>
              <a:cs typeface="Roboto Light"/>
              <a:sym typeface="Roboto Light"/>
            </a:endParaRPr>
          </a:p>
          <a:p>
            <a:pPr indent="0" lvl="0" marL="0" marR="0" rtl="0" algn="l">
              <a:lnSpc>
                <a:spcPct val="90000"/>
              </a:lnSpc>
              <a:spcBef>
                <a:spcPts val="800"/>
              </a:spcBef>
              <a:spcAft>
                <a:spcPts val="0"/>
              </a:spcAft>
              <a:buClr>
                <a:schemeClr val="dk1"/>
              </a:buClr>
              <a:buSzPts val="2100"/>
              <a:buFont typeface="Arial"/>
              <a:buNone/>
            </a:pPr>
            <a:r>
              <a:t/>
            </a:r>
            <a:endParaRPr b="0" i="0" sz="2100" u="none" cap="none" strike="noStrike">
              <a:solidFill>
                <a:schemeClr val="dk1"/>
              </a:solidFill>
              <a:latin typeface="Roboto Light"/>
              <a:ea typeface="Roboto Light"/>
              <a:cs typeface="Roboto Light"/>
              <a:sym typeface="Roboto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2"/>
          <p:cNvSpPr txBox="1"/>
          <p:nvPr>
            <p:ph idx="1" type="body"/>
          </p:nvPr>
        </p:nvSpPr>
        <p:spPr>
          <a:xfrm>
            <a:off x="742950" y="466074"/>
            <a:ext cx="7658100" cy="971700"/>
          </a:xfrm>
          <a:prstGeom prst="rect">
            <a:avLst/>
          </a:prstGeom>
          <a:noFill/>
          <a:ln>
            <a:noFill/>
          </a:ln>
        </p:spPr>
        <p:txBody>
          <a:bodyPr anchorCtr="0" anchor="ctr" bIns="34275" lIns="68575" spcFirstLastPara="1" rIns="68575" wrap="square" tIns="34275">
            <a:noAutofit/>
          </a:bodyPr>
          <a:lstStyle/>
          <a:p>
            <a:pPr indent="0" lvl="0" marL="0" rtl="0" algn="l">
              <a:lnSpc>
                <a:spcPct val="70000"/>
              </a:lnSpc>
              <a:spcBef>
                <a:spcPts val="0"/>
              </a:spcBef>
              <a:spcAft>
                <a:spcPts val="0"/>
              </a:spcAft>
              <a:buSzPts val="3300"/>
              <a:buNone/>
            </a:pPr>
            <a:r>
              <a:rPr lang="en"/>
              <a:t>Test Implementation and Execution</a:t>
            </a:r>
            <a:endParaRPr/>
          </a:p>
        </p:txBody>
      </p:sp>
      <p:sp>
        <p:nvSpPr>
          <p:cNvPr id="357" name="Google Shape;357;p42"/>
          <p:cNvSpPr/>
          <p:nvPr>
            <p:ph idx="2" type="chart"/>
          </p:nvPr>
        </p:nvSpPr>
        <p:spPr>
          <a:xfrm>
            <a:off x="742950" y="1331500"/>
            <a:ext cx="3558900" cy="33462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800"/>
              </a:spcBef>
              <a:spcAft>
                <a:spcPts val="0"/>
              </a:spcAft>
              <a:buClr>
                <a:schemeClr val="dk1"/>
              </a:buClr>
              <a:buSzPts val="2100"/>
              <a:buFont typeface="Arial"/>
              <a:buNone/>
            </a:pPr>
            <a:r>
              <a:rPr b="0" i="0" lang="en" sz="2100" u="none" cap="none" strike="noStrike">
                <a:solidFill>
                  <a:schemeClr val="dk2"/>
                </a:solidFill>
                <a:latin typeface="Roboto Light"/>
                <a:ea typeface="Roboto Light"/>
                <a:cs typeface="Roboto Light"/>
                <a:sym typeface="Roboto Light"/>
              </a:rPr>
              <a:t>Test Implementation:</a:t>
            </a:r>
            <a:endParaRPr b="0" i="0" sz="2100" u="none" cap="none" strike="noStrike">
              <a:solidFill>
                <a:schemeClr val="dk2"/>
              </a:solidFill>
              <a:latin typeface="Roboto Light"/>
              <a:ea typeface="Roboto Light"/>
              <a:cs typeface="Roboto Light"/>
              <a:sym typeface="Roboto Light"/>
            </a:endParaRPr>
          </a:p>
          <a:p>
            <a:pPr indent="0" lvl="0" marL="0" marR="0" rtl="0" algn="l">
              <a:lnSpc>
                <a:spcPct val="100000"/>
              </a:lnSpc>
              <a:spcBef>
                <a:spcPts val="0"/>
              </a:spcBef>
              <a:spcAft>
                <a:spcPts val="0"/>
              </a:spcAft>
              <a:buClr>
                <a:schemeClr val="dk1"/>
              </a:buClr>
              <a:buSzPts val="2100"/>
              <a:buFont typeface="Arial"/>
              <a:buNone/>
            </a:pPr>
            <a:r>
              <a:t/>
            </a:r>
            <a:endParaRPr b="1" i="0" sz="14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chemeClr val="dk1"/>
              </a:buClr>
              <a:buSzPts val="2100"/>
              <a:buFont typeface="Arial"/>
              <a:buNone/>
            </a:pPr>
            <a:r>
              <a:rPr b="1" i="0" lang="en" sz="1200" u="none" cap="none" strike="noStrike">
                <a:solidFill>
                  <a:schemeClr val="dk1"/>
                </a:solidFill>
                <a:latin typeface="Roboto"/>
                <a:ea typeface="Roboto"/>
                <a:cs typeface="Roboto"/>
                <a:sym typeface="Roboto"/>
              </a:rPr>
              <a:t>Activities</a:t>
            </a:r>
            <a:r>
              <a:rPr b="1" i="0" lang="en" sz="1200" u="none" cap="none" strike="noStrike">
                <a:solidFill>
                  <a:schemeClr val="dk1"/>
                </a:solidFill>
                <a:latin typeface="Roboto Light"/>
                <a:ea typeface="Roboto Light"/>
                <a:cs typeface="Roboto Light"/>
                <a:sym typeface="Roboto Light"/>
              </a:rPr>
              <a:t>:</a:t>
            </a:r>
            <a:endParaRPr b="0" i="0" sz="1200" u="none" cap="none" strike="noStrike">
              <a:solidFill>
                <a:schemeClr val="dk1"/>
              </a:solidFill>
              <a:latin typeface="Roboto Light"/>
              <a:ea typeface="Roboto Light"/>
              <a:cs typeface="Roboto Light"/>
              <a:sym typeface="Roboto Light"/>
            </a:endParaRPr>
          </a:p>
          <a:p>
            <a:pPr indent="-285750" lvl="0" marL="285750" marR="0" rtl="0" algn="l">
              <a:lnSpc>
                <a:spcPct val="100000"/>
              </a:lnSpc>
              <a:spcBef>
                <a:spcPts val="1000"/>
              </a:spcBef>
              <a:spcAft>
                <a:spcPts val="0"/>
              </a:spcAft>
              <a:buClr>
                <a:schemeClr val="dk1"/>
              </a:buClr>
              <a:buSzPts val="1600"/>
              <a:buFont typeface="Arial"/>
              <a:buChar char="•"/>
            </a:pPr>
            <a:r>
              <a:rPr b="0" i="0" lang="en" sz="1200" u="none" cap="none" strike="noStrike">
                <a:solidFill>
                  <a:schemeClr val="dk1"/>
                </a:solidFill>
                <a:latin typeface="Roboto Light"/>
                <a:ea typeface="Roboto Light"/>
                <a:cs typeface="Roboto Light"/>
                <a:sym typeface="Roboto Light"/>
              </a:rPr>
              <a:t>Develop and prioritize our test-suites</a:t>
            </a:r>
            <a:endParaRPr b="0" i="0" sz="1200" u="none" cap="none" strike="noStrike">
              <a:solidFill>
                <a:schemeClr val="dk1"/>
              </a:solidFill>
              <a:latin typeface="Roboto Light"/>
              <a:ea typeface="Roboto Light"/>
              <a:cs typeface="Roboto Light"/>
              <a:sym typeface="Roboto Light"/>
            </a:endParaRPr>
          </a:p>
          <a:p>
            <a:pPr indent="-285750" lvl="0" marL="285750" marR="0" rtl="0" algn="l">
              <a:lnSpc>
                <a:spcPct val="100000"/>
              </a:lnSpc>
              <a:spcBef>
                <a:spcPts val="1000"/>
              </a:spcBef>
              <a:spcAft>
                <a:spcPts val="0"/>
              </a:spcAft>
              <a:buClr>
                <a:schemeClr val="dk1"/>
              </a:buClr>
              <a:buSzPts val="1600"/>
              <a:buFont typeface="Arial"/>
              <a:buChar char="•"/>
            </a:pPr>
            <a:r>
              <a:rPr b="0" i="0" lang="en" sz="1200" u="none" cap="none" strike="noStrike">
                <a:solidFill>
                  <a:schemeClr val="dk1"/>
                </a:solidFill>
                <a:latin typeface="Roboto Light"/>
                <a:ea typeface="Roboto Light"/>
                <a:cs typeface="Roboto Light"/>
                <a:sym typeface="Roboto Light"/>
              </a:rPr>
              <a:t>Create scenarios and test-cases derived for efficient test execution</a:t>
            </a:r>
            <a:endParaRPr b="0" i="0" sz="1200" u="none" cap="none" strike="noStrike">
              <a:solidFill>
                <a:schemeClr val="dk1"/>
              </a:solidFill>
              <a:latin typeface="Roboto Light"/>
              <a:ea typeface="Roboto Light"/>
              <a:cs typeface="Roboto Light"/>
              <a:sym typeface="Roboto Light"/>
            </a:endParaRPr>
          </a:p>
          <a:p>
            <a:pPr indent="-285750" lvl="0" marL="285750" marR="0" rtl="0" algn="l">
              <a:lnSpc>
                <a:spcPct val="100000"/>
              </a:lnSpc>
              <a:spcBef>
                <a:spcPts val="1000"/>
              </a:spcBef>
              <a:spcAft>
                <a:spcPts val="0"/>
              </a:spcAft>
              <a:buClr>
                <a:schemeClr val="dk1"/>
              </a:buClr>
              <a:buSzPts val="1600"/>
              <a:buFont typeface="Arial"/>
              <a:buChar char="•"/>
            </a:pPr>
            <a:r>
              <a:rPr b="0" i="0" lang="en" sz="1200" u="none" cap="none" strike="noStrike">
                <a:solidFill>
                  <a:schemeClr val="dk1"/>
                </a:solidFill>
                <a:latin typeface="Roboto Light"/>
                <a:ea typeface="Roboto Light"/>
                <a:cs typeface="Roboto Light"/>
                <a:sym typeface="Roboto Light"/>
              </a:rPr>
              <a:t>Implement / configure and verify the test environment</a:t>
            </a:r>
            <a:endParaRPr b="0" i="0" sz="12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1000"/>
              </a:spcBef>
              <a:spcAft>
                <a:spcPts val="0"/>
              </a:spcAft>
              <a:buClr>
                <a:schemeClr val="dk1"/>
              </a:buClr>
              <a:buSzPts val="2100"/>
              <a:buFont typeface="Arial"/>
              <a:buNone/>
            </a:pPr>
            <a:r>
              <a:rPr b="1" i="0" lang="en" sz="1200" u="none" cap="none" strike="noStrike">
                <a:solidFill>
                  <a:schemeClr val="dk1"/>
                </a:solidFill>
                <a:latin typeface="Roboto"/>
                <a:ea typeface="Roboto"/>
                <a:cs typeface="Roboto"/>
                <a:sym typeface="Roboto"/>
              </a:rPr>
              <a:t>Deliverables</a:t>
            </a:r>
            <a:r>
              <a:rPr b="0" i="0" lang="en" sz="1200" u="none" cap="none" strike="noStrike">
                <a:solidFill>
                  <a:schemeClr val="dk1"/>
                </a:solidFill>
                <a:latin typeface="Roboto Light"/>
                <a:ea typeface="Roboto Light"/>
                <a:cs typeface="Roboto Light"/>
                <a:sym typeface="Roboto Light"/>
              </a:rPr>
              <a:t>: test data, test cases, test scripts.</a:t>
            </a:r>
            <a:endParaRPr b="1" i="0" sz="1200" u="none" cap="none" strike="noStrike">
              <a:solidFill>
                <a:schemeClr val="dk1"/>
              </a:solidFill>
              <a:latin typeface="Roboto"/>
              <a:ea typeface="Roboto"/>
              <a:cs typeface="Roboto"/>
              <a:sym typeface="Roboto"/>
            </a:endParaRPr>
          </a:p>
          <a:p>
            <a:pPr indent="0" lvl="0" marL="0" marR="0" rtl="0" algn="l">
              <a:lnSpc>
                <a:spcPct val="100000"/>
              </a:lnSpc>
              <a:spcBef>
                <a:spcPts val="1000"/>
              </a:spcBef>
              <a:spcAft>
                <a:spcPts val="0"/>
              </a:spcAft>
              <a:buClr>
                <a:schemeClr val="dk1"/>
              </a:buClr>
              <a:buSzPts val="2100"/>
              <a:buFont typeface="Arial"/>
              <a:buNone/>
            </a:pPr>
            <a:r>
              <a:t/>
            </a:r>
            <a:endParaRPr b="0" i="0" sz="2100" u="none" cap="none" strike="noStrike">
              <a:solidFill>
                <a:schemeClr val="dk1"/>
              </a:solidFill>
              <a:latin typeface="Roboto Light"/>
              <a:ea typeface="Roboto Light"/>
              <a:cs typeface="Roboto Light"/>
              <a:sym typeface="Roboto Light"/>
            </a:endParaRPr>
          </a:p>
          <a:p>
            <a:pPr indent="0" lvl="0" marL="0" marR="0" rtl="0" algn="l">
              <a:lnSpc>
                <a:spcPct val="90000"/>
              </a:lnSpc>
              <a:spcBef>
                <a:spcPts val="800"/>
              </a:spcBef>
              <a:spcAft>
                <a:spcPts val="0"/>
              </a:spcAft>
              <a:buClr>
                <a:schemeClr val="dk1"/>
              </a:buClr>
              <a:buSzPts val="2100"/>
              <a:buFont typeface="Arial"/>
              <a:buNone/>
            </a:pPr>
            <a:r>
              <a:t/>
            </a:r>
            <a:endParaRPr b="0" i="0" sz="2100" u="none" cap="none" strike="noStrike">
              <a:solidFill>
                <a:schemeClr val="dk1"/>
              </a:solidFill>
              <a:latin typeface="Roboto Light"/>
              <a:ea typeface="Roboto Light"/>
              <a:cs typeface="Roboto Light"/>
              <a:sym typeface="Roboto Light"/>
            </a:endParaRPr>
          </a:p>
        </p:txBody>
      </p:sp>
      <p:sp>
        <p:nvSpPr>
          <p:cNvPr id="358" name="Google Shape;358;p42"/>
          <p:cNvSpPr txBox="1"/>
          <p:nvPr>
            <p:ph idx="3" type="body"/>
          </p:nvPr>
        </p:nvSpPr>
        <p:spPr>
          <a:xfrm>
            <a:off x="4842275" y="1331125"/>
            <a:ext cx="3558900" cy="3346200"/>
          </a:xfrm>
          <a:prstGeom prst="rect">
            <a:avLst/>
          </a:prstGeom>
          <a:noFill/>
          <a:ln>
            <a:noFill/>
          </a:ln>
        </p:spPr>
        <p:txBody>
          <a:bodyPr anchorCtr="0" anchor="t" bIns="34275" lIns="68575" spcFirstLastPara="1" rIns="68575" wrap="square" tIns="34275">
            <a:noAutofit/>
          </a:bodyPr>
          <a:lstStyle/>
          <a:p>
            <a:pPr indent="0" lvl="0" marL="0" rtl="0" algn="l">
              <a:lnSpc>
                <a:spcPct val="150000"/>
              </a:lnSpc>
              <a:spcBef>
                <a:spcPts val="800"/>
              </a:spcBef>
              <a:spcAft>
                <a:spcPts val="0"/>
              </a:spcAft>
              <a:buSzPts val="2100"/>
              <a:buNone/>
            </a:pPr>
            <a:r>
              <a:rPr lang="en">
                <a:solidFill>
                  <a:schemeClr val="dk2"/>
                </a:solidFill>
              </a:rPr>
              <a:t>Test Execution:</a:t>
            </a:r>
            <a:endParaRPr>
              <a:solidFill>
                <a:schemeClr val="dk2"/>
              </a:solidFill>
            </a:endParaRPr>
          </a:p>
          <a:p>
            <a:pPr indent="0" lvl="0" marL="0" rtl="0" algn="l">
              <a:lnSpc>
                <a:spcPct val="100000"/>
              </a:lnSpc>
              <a:spcBef>
                <a:spcPts val="0"/>
              </a:spcBef>
              <a:spcAft>
                <a:spcPts val="0"/>
              </a:spcAft>
              <a:buSzPts val="2100"/>
              <a:buNone/>
            </a:pPr>
            <a:r>
              <a:rPr b="1" lang="en" sz="1200">
                <a:latin typeface="Roboto"/>
                <a:ea typeface="Roboto"/>
                <a:cs typeface="Roboto"/>
                <a:sym typeface="Roboto"/>
              </a:rPr>
              <a:t>Activities</a:t>
            </a:r>
            <a:r>
              <a:rPr b="1" lang="en" sz="1200"/>
              <a:t>:</a:t>
            </a:r>
            <a:endParaRPr sz="1200"/>
          </a:p>
          <a:p>
            <a:pPr indent="-285750" lvl="0" marL="285750" rtl="0" algn="l">
              <a:lnSpc>
                <a:spcPct val="100000"/>
              </a:lnSpc>
              <a:spcBef>
                <a:spcPts val="1000"/>
              </a:spcBef>
              <a:spcAft>
                <a:spcPts val="0"/>
              </a:spcAft>
              <a:buClr>
                <a:schemeClr val="dk1"/>
              </a:buClr>
              <a:buSzPts val="1600"/>
              <a:buChar char="•"/>
            </a:pPr>
            <a:r>
              <a:rPr lang="en" sz="1200"/>
              <a:t>Execute the test-suites and test-cases</a:t>
            </a:r>
            <a:endParaRPr sz="1200"/>
          </a:p>
          <a:p>
            <a:pPr indent="-285750" lvl="0" marL="285750" rtl="0" algn="l">
              <a:lnSpc>
                <a:spcPct val="100000"/>
              </a:lnSpc>
              <a:spcBef>
                <a:spcPts val="1000"/>
              </a:spcBef>
              <a:spcAft>
                <a:spcPts val="0"/>
              </a:spcAft>
              <a:buClr>
                <a:schemeClr val="dk1"/>
              </a:buClr>
              <a:buSzPts val="1600"/>
              <a:buChar char="•"/>
            </a:pPr>
            <a:r>
              <a:rPr lang="en" sz="1200"/>
              <a:t>Compare actual result with expected results</a:t>
            </a:r>
            <a:endParaRPr sz="1200"/>
          </a:p>
          <a:p>
            <a:pPr indent="-285750" lvl="0" marL="285750" rtl="0" algn="l">
              <a:lnSpc>
                <a:spcPct val="100000"/>
              </a:lnSpc>
              <a:spcBef>
                <a:spcPts val="1000"/>
              </a:spcBef>
              <a:spcAft>
                <a:spcPts val="0"/>
              </a:spcAft>
              <a:buClr>
                <a:schemeClr val="dk1"/>
              </a:buClr>
              <a:buSzPts val="1600"/>
              <a:buChar char="•"/>
            </a:pPr>
            <a:r>
              <a:rPr lang="en" sz="1200"/>
              <a:t>Log the outcome of the test execution, report discrepancies (bugs, defects, error reports)</a:t>
            </a:r>
            <a:endParaRPr sz="1200"/>
          </a:p>
          <a:p>
            <a:pPr indent="-285750" lvl="0" marL="285750" rtl="0" algn="l">
              <a:lnSpc>
                <a:spcPct val="100000"/>
              </a:lnSpc>
              <a:spcBef>
                <a:spcPts val="1000"/>
              </a:spcBef>
              <a:spcAft>
                <a:spcPts val="0"/>
              </a:spcAft>
              <a:buClr>
                <a:schemeClr val="dk1"/>
              </a:buClr>
              <a:buSzPts val="1600"/>
              <a:buChar char="•"/>
            </a:pPr>
            <a:r>
              <a:rPr lang="en" sz="1200"/>
              <a:t>Re-execute the tests that previously failed in order to confirm the fixes</a:t>
            </a:r>
            <a:endParaRPr sz="1200"/>
          </a:p>
          <a:p>
            <a:pPr indent="0" lvl="0" marL="0" rtl="0" algn="l">
              <a:lnSpc>
                <a:spcPct val="100000"/>
              </a:lnSpc>
              <a:spcBef>
                <a:spcPts val="1000"/>
              </a:spcBef>
              <a:spcAft>
                <a:spcPts val="0"/>
              </a:spcAft>
              <a:buClr>
                <a:schemeClr val="dk1"/>
              </a:buClr>
              <a:buSzPts val="1600"/>
              <a:buFont typeface="Arial"/>
              <a:buNone/>
            </a:pPr>
            <a:r>
              <a:rPr b="1" lang="en" sz="1200">
                <a:latin typeface="Roboto"/>
                <a:ea typeface="Roboto"/>
                <a:cs typeface="Roboto"/>
                <a:sym typeface="Roboto"/>
              </a:rPr>
              <a:t>Deliverables</a:t>
            </a:r>
            <a:r>
              <a:rPr lang="en" sz="1200"/>
              <a:t>: test-execution reports, issues, issue-reports</a:t>
            </a:r>
            <a:endParaRPr b="1" sz="1200">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3"/>
          <p:cNvSpPr txBox="1"/>
          <p:nvPr>
            <p:ph idx="1" type="body"/>
          </p:nvPr>
        </p:nvSpPr>
        <p:spPr>
          <a:xfrm>
            <a:off x="742950" y="466074"/>
            <a:ext cx="7658100" cy="971700"/>
          </a:xfrm>
          <a:prstGeom prst="rect">
            <a:avLst/>
          </a:prstGeom>
          <a:noFill/>
          <a:ln>
            <a:noFill/>
          </a:ln>
        </p:spPr>
        <p:txBody>
          <a:bodyPr anchorCtr="0" anchor="ctr" bIns="34275" lIns="68575" spcFirstLastPara="1" rIns="68575" wrap="square" tIns="34275">
            <a:noAutofit/>
          </a:bodyPr>
          <a:lstStyle/>
          <a:p>
            <a:pPr indent="0" lvl="0" marL="0" rtl="0" algn="l">
              <a:lnSpc>
                <a:spcPct val="70000"/>
              </a:lnSpc>
              <a:spcBef>
                <a:spcPts val="0"/>
              </a:spcBef>
              <a:spcAft>
                <a:spcPts val="0"/>
              </a:spcAft>
              <a:buSzPts val="3300"/>
              <a:buNone/>
            </a:pPr>
            <a:r>
              <a:rPr lang="en"/>
              <a:t>Evaluating </a:t>
            </a:r>
            <a:r>
              <a:rPr lang="en">
                <a:solidFill>
                  <a:schemeClr val="dk2"/>
                </a:solidFill>
              </a:rPr>
              <a:t>Exit Criteria </a:t>
            </a:r>
            <a:r>
              <a:rPr lang="en"/>
              <a:t>and </a:t>
            </a:r>
            <a:r>
              <a:rPr lang="en">
                <a:solidFill>
                  <a:schemeClr val="dk2"/>
                </a:solidFill>
              </a:rPr>
              <a:t>Reporting</a:t>
            </a:r>
            <a:endParaRPr>
              <a:solidFill>
                <a:schemeClr val="dk2"/>
              </a:solidFill>
            </a:endParaRPr>
          </a:p>
        </p:txBody>
      </p:sp>
      <p:sp>
        <p:nvSpPr>
          <p:cNvPr id="364" name="Google Shape;364;p43"/>
          <p:cNvSpPr/>
          <p:nvPr>
            <p:ph idx="2" type="chart"/>
          </p:nvPr>
        </p:nvSpPr>
        <p:spPr>
          <a:xfrm>
            <a:off x="742950" y="1331500"/>
            <a:ext cx="7516500" cy="33462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dk1"/>
              </a:buClr>
              <a:buSzPts val="2100"/>
              <a:buFont typeface="Arial"/>
              <a:buNone/>
            </a:pPr>
            <a:r>
              <a:rPr b="0" i="0" lang="en" sz="2100" u="none" cap="none" strike="noStrike">
                <a:solidFill>
                  <a:schemeClr val="dk1"/>
                </a:solidFill>
                <a:latin typeface="Roboto Light"/>
                <a:ea typeface="Roboto Light"/>
                <a:cs typeface="Roboto Light"/>
                <a:sym typeface="Roboto Light"/>
              </a:rPr>
              <a:t>Evaluating exit criteria is the activity where test execution is assessed against the defined objectives.</a:t>
            </a:r>
            <a:endParaRPr b="0" i="0" sz="21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1000"/>
              </a:spcBef>
              <a:spcAft>
                <a:spcPts val="0"/>
              </a:spcAft>
              <a:buClr>
                <a:schemeClr val="dk1"/>
              </a:buClr>
              <a:buSzPts val="2100"/>
              <a:buFont typeface="Arial"/>
              <a:buNone/>
            </a:pPr>
            <a:r>
              <a:t/>
            </a:r>
            <a:endParaRPr b="1" i="0" sz="12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2100"/>
              <a:buFont typeface="Arial"/>
              <a:buNone/>
            </a:pPr>
            <a:r>
              <a:rPr b="1" i="0" lang="en" sz="1200" u="none" cap="none" strike="noStrike">
                <a:solidFill>
                  <a:schemeClr val="dk1"/>
                </a:solidFill>
                <a:latin typeface="Roboto"/>
                <a:ea typeface="Roboto"/>
                <a:cs typeface="Roboto"/>
                <a:sym typeface="Roboto"/>
              </a:rPr>
              <a:t>Activities</a:t>
            </a:r>
            <a:r>
              <a:rPr b="1" i="0" lang="en" sz="1200" u="none" cap="none" strike="noStrike">
                <a:solidFill>
                  <a:schemeClr val="dk1"/>
                </a:solidFill>
                <a:latin typeface="Roboto Light"/>
                <a:ea typeface="Roboto Light"/>
                <a:cs typeface="Roboto Light"/>
                <a:sym typeface="Roboto Light"/>
              </a:rPr>
              <a:t>:</a:t>
            </a:r>
            <a:endParaRPr b="0" i="0" sz="1200" u="none" cap="none" strike="noStrike">
              <a:solidFill>
                <a:schemeClr val="dk1"/>
              </a:solidFill>
              <a:latin typeface="Roboto Light"/>
              <a:ea typeface="Roboto Light"/>
              <a:cs typeface="Roboto Light"/>
              <a:sym typeface="Roboto Light"/>
            </a:endParaRPr>
          </a:p>
          <a:p>
            <a:pPr indent="-285750" lvl="0" marL="285750" marR="0" rtl="0" algn="l">
              <a:lnSpc>
                <a:spcPct val="100000"/>
              </a:lnSpc>
              <a:spcBef>
                <a:spcPts val="1000"/>
              </a:spcBef>
              <a:spcAft>
                <a:spcPts val="0"/>
              </a:spcAft>
              <a:buClr>
                <a:schemeClr val="dk1"/>
              </a:buClr>
              <a:buSzPts val="1600"/>
              <a:buFont typeface="Arial"/>
              <a:buChar char="•"/>
            </a:pPr>
            <a:r>
              <a:rPr b="0" i="0" lang="en" sz="1200" u="none" cap="none" strike="noStrike">
                <a:solidFill>
                  <a:schemeClr val="dk1"/>
                </a:solidFill>
                <a:latin typeface="Roboto Light"/>
                <a:ea typeface="Roboto Light"/>
                <a:cs typeface="Roboto Light"/>
                <a:sym typeface="Roboto Light"/>
              </a:rPr>
              <a:t>Check the test logs against the exit criteria specified in test planning phase </a:t>
            </a:r>
            <a:endParaRPr b="0" i="0" sz="1200" u="none" cap="none" strike="noStrike">
              <a:solidFill>
                <a:schemeClr val="dk1"/>
              </a:solidFill>
              <a:latin typeface="Roboto Light"/>
              <a:ea typeface="Roboto Light"/>
              <a:cs typeface="Roboto Light"/>
              <a:sym typeface="Roboto Light"/>
            </a:endParaRPr>
          </a:p>
          <a:p>
            <a:pPr indent="-285750" lvl="0" marL="285750" marR="0" rtl="0" algn="l">
              <a:lnSpc>
                <a:spcPct val="100000"/>
              </a:lnSpc>
              <a:spcBef>
                <a:spcPts val="1000"/>
              </a:spcBef>
              <a:spcAft>
                <a:spcPts val="0"/>
              </a:spcAft>
              <a:buClr>
                <a:schemeClr val="dk1"/>
              </a:buClr>
              <a:buSzPts val="1600"/>
              <a:buFont typeface="Arial"/>
              <a:buChar char="•"/>
            </a:pPr>
            <a:r>
              <a:rPr b="0" i="0" lang="en" sz="1200" u="none" cap="none" strike="noStrike">
                <a:solidFill>
                  <a:schemeClr val="dk1"/>
                </a:solidFill>
                <a:latin typeface="Roboto Light"/>
                <a:ea typeface="Roboto Light"/>
                <a:cs typeface="Roboto Light"/>
                <a:sym typeface="Roboto Light"/>
              </a:rPr>
              <a:t>Assess if more tests are needed or if the exit criteria specified should be changed</a:t>
            </a:r>
            <a:endParaRPr b="0" i="0" sz="1200" u="none" cap="none" strike="noStrike">
              <a:solidFill>
                <a:schemeClr val="dk1"/>
              </a:solidFill>
              <a:latin typeface="Roboto Light"/>
              <a:ea typeface="Roboto Light"/>
              <a:cs typeface="Roboto Light"/>
              <a:sym typeface="Roboto Light"/>
            </a:endParaRPr>
          </a:p>
          <a:p>
            <a:pPr indent="-285750" lvl="0" marL="285750" marR="0" rtl="0" algn="l">
              <a:lnSpc>
                <a:spcPct val="100000"/>
              </a:lnSpc>
              <a:spcBef>
                <a:spcPts val="1000"/>
              </a:spcBef>
              <a:spcAft>
                <a:spcPts val="0"/>
              </a:spcAft>
              <a:buClr>
                <a:schemeClr val="dk1"/>
              </a:buClr>
              <a:buSzPts val="1600"/>
              <a:buFont typeface="Arial"/>
              <a:buChar char="•"/>
            </a:pPr>
            <a:r>
              <a:rPr b="0" i="0" lang="en" sz="1200" u="none" cap="none" strike="noStrike">
                <a:solidFill>
                  <a:schemeClr val="dk1"/>
                </a:solidFill>
                <a:latin typeface="Roboto Light"/>
                <a:ea typeface="Roboto Light"/>
                <a:cs typeface="Roboto Light"/>
                <a:sym typeface="Roboto Light"/>
              </a:rPr>
              <a:t>Write a test summary report for stakeholders</a:t>
            </a:r>
            <a:endParaRPr b="0" i="0" sz="12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1000"/>
              </a:spcBef>
              <a:spcAft>
                <a:spcPts val="0"/>
              </a:spcAft>
              <a:buClr>
                <a:schemeClr val="dk1"/>
              </a:buClr>
              <a:buSzPts val="2100"/>
              <a:buFont typeface="Arial"/>
              <a:buNone/>
            </a:pPr>
            <a:r>
              <a:rPr b="1" i="0" lang="en" sz="1200" u="none" cap="none" strike="noStrike">
                <a:solidFill>
                  <a:schemeClr val="dk1"/>
                </a:solidFill>
                <a:latin typeface="Roboto"/>
                <a:ea typeface="Roboto"/>
                <a:cs typeface="Roboto"/>
                <a:sym typeface="Roboto"/>
              </a:rPr>
              <a:t>Deliverables</a:t>
            </a:r>
            <a:r>
              <a:rPr b="0" i="0" lang="en" sz="1200" u="none" cap="none" strike="noStrike">
                <a:solidFill>
                  <a:schemeClr val="dk1"/>
                </a:solidFill>
                <a:latin typeface="Roboto Light"/>
                <a:ea typeface="Roboto Light"/>
                <a:cs typeface="Roboto Light"/>
                <a:sym typeface="Roboto Light"/>
              </a:rPr>
              <a:t>: Test Summary Report, other reports</a:t>
            </a:r>
            <a:endParaRPr b="0" i="0" sz="12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1000"/>
              </a:spcBef>
              <a:spcAft>
                <a:spcPts val="0"/>
              </a:spcAft>
              <a:buClr>
                <a:schemeClr val="dk1"/>
              </a:buClr>
              <a:buSzPts val="2100"/>
              <a:buFont typeface="Arial"/>
              <a:buNone/>
            </a:pPr>
            <a:r>
              <a:t/>
            </a:r>
            <a:endParaRPr b="0" i="0" sz="1200" u="none" cap="none" strike="noStrike">
              <a:solidFill>
                <a:srgbClr val="000000"/>
              </a:solidFill>
              <a:latin typeface="Raleway"/>
              <a:ea typeface="Raleway"/>
              <a:cs typeface="Raleway"/>
              <a:sym typeface="Raleway"/>
            </a:endParaRPr>
          </a:p>
          <a:p>
            <a:pPr indent="0" lvl="0" marL="0" marR="0" rtl="0" algn="l">
              <a:lnSpc>
                <a:spcPct val="90000"/>
              </a:lnSpc>
              <a:spcBef>
                <a:spcPts val="800"/>
              </a:spcBef>
              <a:spcAft>
                <a:spcPts val="0"/>
              </a:spcAft>
              <a:buClr>
                <a:schemeClr val="dk1"/>
              </a:buClr>
              <a:buSzPts val="2100"/>
              <a:buFont typeface="Arial"/>
              <a:buNone/>
            </a:pPr>
            <a:r>
              <a:t/>
            </a:r>
            <a:endParaRPr b="0" i="0" sz="2100" u="none" cap="none" strike="noStrike">
              <a:solidFill>
                <a:schemeClr val="dk1"/>
              </a:solidFill>
              <a:latin typeface="Roboto Light"/>
              <a:ea typeface="Roboto Light"/>
              <a:cs typeface="Roboto Light"/>
              <a:sym typeface="Roboto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4"/>
          <p:cNvSpPr txBox="1"/>
          <p:nvPr>
            <p:ph idx="1" type="body"/>
          </p:nvPr>
        </p:nvSpPr>
        <p:spPr>
          <a:xfrm>
            <a:off x="742950" y="466074"/>
            <a:ext cx="7658100" cy="971700"/>
          </a:xfrm>
          <a:prstGeom prst="rect">
            <a:avLst/>
          </a:prstGeom>
          <a:noFill/>
          <a:ln>
            <a:noFill/>
          </a:ln>
        </p:spPr>
        <p:txBody>
          <a:bodyPr anchorCtr="0" anchor="ctr" bIns="34275" lIns="68575" spcFirstLastPara="1" rIns="68575" wrap="square" tIns="34275">
            <a:noAutofit/>
          </a:bodyPr>
          <a:lstStyle/>
          <a:p>
            <a:pPr indent="0" lvl="0" marL="0" rtl="0" algn="l">
              <a:lnSpc>
                <a:spcPct val="70000"/>
              </a:lnSpc>
              <a:spcBef>
                <a:spcPts val="0"/>
              </a:spcBef>
              <a:spcAft>
                <a:spcPts val="0"/>
              </a:spcAft>
              <a:buSzPts val="3300"/>
              <a:buNone/>
            </a:pPr>
            <a:r>
              <a:rPr lang="en">
                <a:solidFill>
                  <a:schemeClr val="dk2"/>
                </a:solidFill>
              </a:rPr>
              <a:t>Test Closure</a:t>
            </a:r>
            <a:r>
              <a:rPr lang="en"/>
              <a:t> activities</a:t>
            </a:r>
            <a:endParaRPr/>
          </a:p>
        </p:txBody>
      </p:sp>
      <p:sp>
        <p:nvSpPr>
          <p:cNvPr id="370" name="Google Shape;370;p44"/>
          <p:cNvSpPr/>
          <p:nvPr>
            <p:ph idx="2" type="chart"/>
          </p:nvPr>
        </p:nvSpPr>
        <p:spPr>
          <a:xfrm>
            <a:off x="742950" y="1331500"/>
            <a:ext cx="7516500" cy="33462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dk1"/>
              </a:buClr>
              <a:buSzPts val="2100"/>
              <a:buFont typeface="Arial"/>
              <a:buNone/>
            </a:pPr>
            <a:r>
              <a:rPr b="0" i="0" lang="en" sz="2100" u="none" cap="none" strike="noStrike">
                <a:solidFill>
                  <a:schemeClr val="dk1"/>
                </a:solidFill>
                <a:latin typeface="Roboto Light"/>
                <a:ea typeface="Roboto Light"/>
                <a:cs typeface="Roboto Light"/>
                <a:sym typeface="Roboto Light"/>
              </a:rPr>
              <a:t>Closing the corresponding testing activities.</a:t>
            </a:r>
            <a:endParaRPr b="0" i="0" sz="2100" u="none" cap="none" strike="noStrike">
              <a:solidFill>
                <a:schemeClr val="dk1"/>
              </a:solidFill>
              <a:latin typeface="Roboto Light"/>
              <a:ea typeface="Roboto Light"/>
              <a:cs typeface="Roboto Light"/>
              <a:sym typeface="Roboto Light"/>
            </a:endParaRPr>
          </a:p>
          <a:p>
            <a:pPr indent="0" lvl="0" marL="0" marR="0" rtl="0" algn="l">
              <a:lnSpc>
                <a:spcPct val="90000"/>
              </a:lnSpc>
              <a:spcBef>
                <a:spcPts val="0"/>
              </a:spcBef>
              <a:spcAft>
                <a:spcPts val="0"/>
              </a:spcAft>
              <a:buClr>
                <a:schemeClr val="dk1"/>
              </a:buClr>
              <a:buSzPts val="2100"/>
              <a:buFont typeface="Arial"/>
              <a:buNone/>
            </a:pPr>
            <a:r>
              <a:t/>
            </a:r>
            <a:endParaRPr b="0" i="0" sz="21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chemeClr val="dk1"/>
              </a:buClr>
              <a:buSzPts val="2100"/>
              <a:buFont typeface="Arial"/>
              <a:buNone/>
            </a:pPr>
            <a:r>
              <a:rPr b="1" i="0" lang="en" sz="1200" u="none" cap="none" strike="noStrike">
                <a:solidFill>
                  <a:schemeClr val="dk1"/>
                </a:solidFill>
                <a:latin typeface="Roboto"/>
                <a:ea typeface="Roboto"/>
                <a:cs typeface="Roboto"/>
                <a:sym typeface="Roboto"/>
              </a:rPr>
              <a:t>Activities</a:t>
            </a:r>
            <a:r>
              <a:rPr b="1" i="0" lang="en" sz="1200" u="none" cap="none" strike="noStrike">
                <a:solidFill>
                  <a:schemeClr val="dk1"/>
                </a:solidFill>
                <a:latin typeface="Roboto Light"/>
                <a:ea typeface="Roboto Light"/>
                <a:cs typeface="Roboto Light"/>
                <a:sym typeface="Roboto Light"/>
              </a:rPr>
              <a:t>:</a:t>
            </a:r>
            <a:endParaRPr b="0" i="0" sz="1200" u="none" cap="none" strike="noStrike">
              <a:solidFill>
                <a:schemeClr val="dk1"/>
              </a:solidFill>
              <a:latin typeface="Roboto Light"/>
              <a:ea typeface="Roboto Light"/>
              <a:cs typeface="Roboto Light"/>
              <a:sym typeface="Roboto Light"/>
            </a:endParaRPr>
          </a:p>
          <a:p>
            <a:pPr indent="-139700" lvl="0" marL="177800" marR="0" rtl="0" algn="l">
              <a:lnSpc>
                <a:spcPct val="100000"/>
              </a:lnSpc>
              <a:spcBef>
                <a:spcPts val="1000"/>
              </a:spcBef>
              <a:spcAft>
                <a:spcPts val="0"/>
              </a:spcAft>
              <a:buClr>
                <a:schemeClr val="dk1"/>
              </a:buClr>
              <a:buSzPts val="1600"/>
              <a:buFont typeface="Arial"/>
              <a:buChar char="•"/>
            </a:pPr>
            <a:r>
              <a:rPr b="0" i="0" lang="en" sz="1200" u="none" cap="none" strike="noStrike">
                <a:solidFill>
                  <a:schemeClr val="dk1"/>
                </a:solidFill>
                <a:latin typeface="Roboto Light"/>
                <a:ea typeface="Roboto Light"/>
                <a:cs typeface="Roboto Light"/>
                <a:sym typeface="Roboto Light"/>
              </a:rPr>
              <a:t>Check which planned deliverables are actually delivered and to ensure that all incident reports have been resolved</a:t>
            </a:r>
            <a:endParaRPr b="0" i="0" sz="1200" u="none" cap="none" strike="noStrike">
              <a:solidFill>
                <a:schemeClr val="dk1"/>
              </a:solidFill>
              <a:latin typeface="Roboto Light"/>
              <a:ea typeface="Roboto Light"/>
              <a:cs typeface="Roboto Light"/>
              <a:sym typeface="Roboto Light"/>
            </a:endParaRPr>
          </a:p>
          <a:p>
            <a:pPr indent="-139700" lvl="0" marL="177800" marR="0" rtl="0" algn="l">
              <a:lnSpc>
                <a:spcPct val="100000"/>
              </a:lnSpc>
              <a:spcBef>
                <a:spcPts val="1000"/>
              </a:spcBef>
              <a:spcAft>
                <a:spcPts val="0"/>
              </a:spcAft>
              <a:buClr>
                <a:schemeClr val="dk1"/>
              </a:buClr>
              <a:buSzPts val="1600"/>
              <a:buFont typeface="Arial"/>
              <a:buChar char="•"/>
            </a:pPr>
            <a:r>
              <a:rPr b="0" i="0" lang="en" sz="1200" u="none" cap="none" strike="noStrike">
                <a:solidFill>
                  <a:schemeClr val="dk1"/>
                </a:solidFill>
                <a:latin typeface="Roboto Light"/>
                <a:ea typeface="Roboto Light"/>
                <a:cs typeface="Roboto Light"/>
                <a:sym typeface="Roboto Light"/>
              </a:rPr>
              <a:t>Finalize and archive testware such as scripts, test environments, etc. for later reuse</a:t>
            </a:r>
            <a:endParaRPr b="0" i="0" sz="1200" u="none" cap="none" strike="noStrike">
              <a:solidFill>
                <a:schemeClr val="dk1"/>
              </a:solidFill>
              <a:latin typeface="Roboto Light"/>
              <a:ea typeface="Roboto Light"/>
              <a:cs typeface="Roboto Light"/>
              <a:sym typeface="Roboto Light"/>
            </a:endParaRPr>
          </a:p>
          <a:p>
            <a:pPr indent="-139700" lvl="0" marL="177800" marR="0" rtl="0" algn="l">
              <a:lnSpc>
                <a:spcPct val="100000"/>
              </a:lnSpc>
              <a:spcBef>
                <a:spcPts val="1000"/>
              </a:spcBef>
              <a:spcAft>
                <a:spcPts val="0"/>
              </a:spcAft>
              <a:buClr>
                <a:schemeClr val="dk1"/>
              </a:buClr>
              <a:buSzPts val="1600"/>
              <a:buFont typeface="Arial"/>
              <a:buChar char="•"/>
            </a:pPr>
            <a:r>
              <a:rPr b="0" i="0" lang="en" sz="1200" u="none" cap="none" strike="noStrike">
                <a:solidFill>
                  <a:schemeClr val="dk1"/>
                </a:solidFill>
                <a:latin typeface="Roboto Light"/>
                <a:ea typeface="Roboto Light"/>
                <a:cs typeface="Roboto Light"/>
                <a:sym typeface="Roboto Light"/>
              </a:rPr>
              <a:t>Handover the testware to the maintenance organization. They will give support to the software and make any bug fixes or maintenance changes.</a:t>
            </a:r>
            <a:endParaRPr b="0" i="0" sz="1200" u="none" cap="none" strike="noStrike">
              <a:solidFill>
                <a:schemeClr val="dk1"/>
              </a:solidFill>
              <a:latin typeface="Roboto Light"/>
              <a:ea typeface="Roboto Light"/>
              <a:cs typeface="Roboto Light"/>
              <a:sym typeface="Roboto Light"/>
            </a:endParaRPr>
          </a:p>
          <a:p>
            <a:pPr indent="-139700" lvl="0" marL="177800" marR="0" rtl="0" algn="l">
              <a:lnSpc>
                <a:spcPct val="100000"/>
              </a:lnSpc>
              <a:spcBef>
                <a:spcPts val="1000"/>
              </a:spcBef>
              <a:spcAft>
                <a:spcPts val="0"/>
              </a:spcAft>
              <a:buClr>
                <a:schemeClr val="dk1"/>
              </a:buClr>
              <a:buSzPts val="1600"/>
              <a:buFont typeface="Arial"/>
              <a:buChar char="•"/>
            </a:pPr>
            <a:r>
              <a:rPr b="0" i="0" lang="en" sz="1200" u="none" cap="none" strike="noStrike">
                <a:solidFill>
                  <a:schemeClr val="dk1"/>
                </a:solidFill>
                <a:latin typeface="Roboto Light"/>
                <a:ea typeface="Roboto Light"/>
                <a:cs typeface="Roboto Light"/>
                <a:sym typeface="Roboto Light"/>
              </a:rPr>
              <a:t>Evaluate how the testing went and learn lessons for future releases and projects</a:t>
            </a:r>
            <a:endParaRPr b="0" i="0" sz="12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1000"/>
              </a:spcBef>
              <a:spcAft>
                <a:spcPts val="0"/>
              </a:spcAft>
              <a:buClr>
                <a:schemeClr val="dk1"/>
              </a:buClr>
              <a:buSzPts val="2100"/>
              <a:buFont typeface="Arial"/>
              <a:buNone/>
            </a:pPr>
            <a:r>
              <a:rPr b="1" i="0" lang="en" sz="1200" u="none" cap="none" strike="noStrike">
                <a:solidFill>
                  <a:schemeClr val="dk1"/>
                </a:solidFill>
                <a:latin typeface="Roboto"/>
                <a:ea typeface="Roboto"/>
                <a:cs typeface="Roboto"/>
                <a:sym typeface="Roboto"/>
              </a:rPr>
              <a:t>Deliverables</a:t>
            </a:r>
            <a:r>
              <a:rPr b="0" i="0" lang="en" sz="1200" u="none" cap="none" strike="noStrike">
                <a:solidFill>
                  <a:schemeClr val="dk1"/>
                </a:solidFill>
                <a:latin typeface="Roboto Light"/>
                <a:ea typeface="Roboto Light"/>
                <a:cs typeface="Roboto Light"/>
                <a:sym typeface="Roboto Light"/>
              </a:rPr>
              <a:t>: testware, archives with testware; process improvement suggestions</a:t>
            </a:r>
            <a:endParaRPr b="0" i="0" sz="2100" u="none" cap="none" strike="noStrike">
              <a:solidFill>
                <a:schemeClr val="dk2"/>
              </a:solidFill>
              <a:latin typeface="Roboto Light"/>
              <a:ea typeface="Roboto Light"/>
              <a:cs typeface="Roboto Light"/>
              <a:sym typeface="Roboto Light"/>
            </a:endParaRPr>
          </a:p>
          <a:p>
            <a:pPr indent="0" lvl="0" marL="0" marR="0" rtl="0" algn="l">
              <a:lnSpc>
                <a:spcPct val="100000"/>
              </a:lnSpc>
              <a:spcBef>
                <a:spcPts val="1000"/>
              </a:spcBef>
              <a:spcAft>
                <a:spcPts val="0"/>
              </a:spcAft>
              <a:buClr>
                <a:schemeClr val="dk1"/>
              </a:buClr>
              <a:buSzPts val="2100"/>
              <a:buFont typeface="Arial"/>
              <a:buNone/>
            </a:pPr>
            <a:r>
              <a:t/>
            </a:r>
            <a:endParaRPr b="0" i="0" sz="2100" u="none" cap="none" strike="noStrike">
              <a:solidFill>
                <a:schemeClr val="dk1"/>
              </a:solidFill>
              <a:latin typeface="Roboto Light"/>
              <a:ea typeface="Roboto Light"/>
              <a:cs typeface="Roboto Light"/>
              <a:sym typeface="Roboto Light"/>
            </a:endParaRPr>
          </a:p>
          <a:p>
            <a:pPr indent="0" lvl="0" marL="0" marR="0" rtl="0" algn="l">
              <a:lnSpc>
                <a:spcPct val="90000"/>
              </a:lnSpc>
              <a:spcBef>
                <a:spcPts val="800"/>
              </a:spcBef>
              <a:spcAft>
                <a:spcPts val="0"/>
              </a:spcAft>
              <a:buClr>
                <a:schemeClr val="dk1"/>
              </a:buClr>
              <a:buSzPts val="2100"/>
              <a:buFont typeface="Arial"/>
              <a:buNone/>
            </a:pPr>
            <a:r>
              <a:t/>
            </a:r>
            <a:endParaRPr b="0" i="0" sz="2100" u="none" cap="none" strike="noStrike">
              <a:solidFill>
                <a:schemeClr val="dk1"/>
              </a:solidFill>
              <a:latin typeface="Roboto Light"/>
              <a:ea typeface="Roboto Light"/>
              <a:cs typeface="Roboto Light"/>
              <a:sym typeface="Roboto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5"/>
          <p:cNvSpPr txBox="1"/>
          <p:nvPr>
            <p:ph idx="1" type="body"/>
          </p:nvPr>
        </p:nvSpPr>
        <p:spPr>
          <a:xfrm>
            <a:off x="742950" y="466074"/>
            <a:ext cx="7658100" cy="971700"/>
          </a:xfrm>
          <a:prstGeom prst="rect">
            <a:avLst/>
          </a:prstGeom>
          <a:noFill/>
          <a:ln>
            <a:noFill/>
          </a:ln>
        </p:spPr>
        <p:txBody>
          <a:bodyPr anchorCtr="0" anchor="ctr" bIns="34275" lIns="68575" spcFirstLastPara="1" rIns="68575" wrap="square" tIns="34275">
            <a:noAutofit/>
          </a:bodyPr>
          <a:lstStyle/>
          <a:p>
            <a:pPr indent="0" lvl="0" marL="0" rtl="0" algn="l">
              <a:lnSpc>
                <a:spcPct val="70000"/>
              </a:lnSpc>
              <a:spcBef>
                <a:spcPts val="0"/>
              </a:spcBef>
              <a:spcAft>
                <a:spcPts val="0"/>
              </a:spcAft>
              <a:buSzPts val="3300"/>
              <a:buNone/>
            </a:pPr>
            <a:r>
              <a:rPr lang="en">
                <a:solidFill>
                  <a:schemeClr val="dk2"/>
                </a:solidFill>
              </a:rPr>
              <a:t>Test Levels</a:t>
            </a:r>
            <a:endParaRPr sz="3000">
              <a:solidFill>
                <a:schemeClr val="dk2"/>
              </a:solidFill>
            </a:endParaRPr>
          </a:p>
        </p:txBody>
      </p:sp>
      <p:sp>
        <p:nvSpPr>
          <p:cNvPr id="376" name="Google Shape;376;p45"/>
          <p:cNvSpPr/>
          <p:nvPr/>
        </p:nvSpPr>
        <p:spPr>
          <a:xfrm>
            <a:off x="6177874" y="1961622"/>
            <a:ext cx="1985400" cy="1802100"/>
          </a:xfrm>
          <a:prstGeom prst="ellipse">
            <a:avLst/>
          </a:prstGeom>
          <a:solidFill>
            <a:srgbClr val="085630"/>
          </a:solidFill>
          <a:ln cap="flat" cmpd="sng" w="28575">
            <a:solidFill>
              <a:srgbClr val="65F0A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5"/>
          <p:cNvSpPr/>
          <p:nvPr/>
        </p:nvSpPr>
        <p:spPr>
          <a:xfrm>
            <a:off x="4441243" y="1961622"/>
            <a:ext cx="1985400" cy="1802100"/>
          </a:xfrm>
          <a:prstGeom prst="ellipse">
            <a:avLst/>
          </a:prstGeom>
          <a:solidFill>
            <a:srgbClr val="0B713F"/>
          </a:solidFill>
          <a:ln cap="flat" cmpd="sng" w="28575">
            <a:solidFill>
              <a:srgbClr val="65F0A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5"/>
          <p:cNvSpPr/>
          <p:nvPr/>
        </p:nvSpPr>
        <p:spPr>
          <a:xfrm>
            <a:off x="2704611" y="1961633"/>
            <a:ext cx="1985400" cy="1802100"/>
          </a:xfrm>
          <a:prstGeom prst="ellipse">
            <a:avLst/>
          </a:prstGeom>
          <a:solidFill>
            <a:srgbClr val="0B7743"/>
          </a:solidFill>
          <a:ln cap="flat" cmpd="sng" w="28575">
            <a:solidFill>
              <a:srgbClr val="65F0A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 name="Google Shape;379;p45"/>
          <p:cNvGrpSpPr/>
          <p:nvPr/>
        </p:nvGrpSpPr>
        <p:grpSpPr>
          <a:xfrm>
            <a:off x="967975" y="1961628"/>
            <a:ext cx="1985263" cy="1802088"/>
            <a:chOff x="1212300" y="1644762"/>
            <a:chExt cx="1854000" cy="1854000"/>
          </a:xfrm>
        </p:grpSpPr>
        <p:sp>
          <p:nvSpPr>
            <p:cNvPr id="380" name="Google Shape;380;p45"/>
            <p:cNvSpPr/>
            <p:nvPr/>
          </p:nvSpPr>
          <p:spPr>
            <a:xfrm>
              <a:off x="1212300" y="1644762"/>
              <a:ext cx="1854000" cy="1854000"/>
            </a:xfrm>
            <a:prstGeom prst="ellipse">
              <a:avLst/>
            </a:prstGeom>
            <a:solidFill>
              <a:srgbClr val="0C8148"/>
            </a:solidFill>
            <a:ln cap="flat" cmpd="sng" w="28575">
              <a:solidFill>
                <a:srgbClr val="65F0A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5"/>
            <p:cNvSpPr txBox="1"/>
            <p:nvPr/>
          </p:nvSpPr>
          <p:spPr>
            <a:xfrm>
              <a:off x="1422150" y="2055150"/>
              <a:ext cx="1434300" cy="1033200"/>
            </a:xfrm>
            <a:prstGeom prst="rect">
              <a:avLst/>
            </a:prstGeom>
            <a:solidFill>
              <a:srgbClr val="0C8148">
                <a:alpha val="81650"/>
              </a:srgbClr>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500">
                  <a:solidFill>
                    <a:srgbClr val="FFFFFF"/>
                  </a:solidFill>
                  <a:latin typeface="Roboto"/>
                  <a:ea typeface="Roboto"/>
                  <a:cs typeface="Roboto"/>
                  <a:sym typeface="Roboto"/>
                </a:rPr>
                <a:t>1</a:t>
              </a:r>
              <a:endParaRPr b="1" sz="25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1100">
                  <a:solidFill>
                    <a:srgbClr val="FFFFFF"/>
                  </a:solidFill>
                  <a:latin typeface="Roboto"/>
                  <a:ea typeface="Roboto"/>
                  <a:cs typeface="Roboto"/>
                  <a:sym typeface="Roboto"/>
                </a:rPr>
                <a:t>Unit Testing</a:t>
              </a:r>
              <a:endParaRPr b="1" sz="11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lang="en" sz="1000">
                  <a:solidFill>
                    <a:srgbClr val="FFFFFF"/>
                  </a:solidFill>
                  <a:latin typeface="Roboto"/>
                  <a:ea typeface="Roboto"/>
                  <a:cs typeface="Roboto"/>
                  <a:sym typeface="Roboto"/>
                </a:rPr>
                <a:t>By Developer</a:t>
              </a:r>
              <a:endParaRPr sz="1000">
                <a:solidFill>
                  <a:srgbClr val="FFFFFF"/>
                </a:solidFill>
                <a:latin typeface="Roboto"/>
                <a:ea typeface="Roboto"/>
                <a:cs typeface="Roboto"/>
                <a:sym typeface="Roboto"/>
              </a:endParaRPr>
            </a:p>
          </p:txBody>
        </p:sp>
      </p:grpSp>
      <p:sp>
        <p:nvSpPr>
          <p:cNvPr id="382" name="Google Shape;382;p45"/>
          <p:cNvSpPr txBox="1"/>
          <p:nvPr/>
        </p:nvSpPr>
        <p:spPr>
          <a:xfrm>
            <a:off x="4665946" y="2360531"/>
            <a:ext cx="1535700" cy="1004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500">
                <a:solidFill>
                  <a:srgbClr val="FFFFFF"/>
                </a:solidFill>
                <a:latin typeface="Roboto"/>
                <a:ea typeface="Roboto"/>
                <a:cs typeface="Roboto"/>
                <a:sym typeface="Roboto"/>
              </a:rPr>
              <a:t>3</a:t>
            </a:r>
            <a:endParaRPr b="1" sz="25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1100">
                <a:solidFill>
                  <a:srgbClr val="FFFFFF"/>
                </a:solidFill>
                <a:latin typeface="Roboto"/>
                <a:ea typeface="Roboto"/>
                <a:cs typeface="Roboto"/>
                <a:sym typeface="Roboto"/>
              </a:rPr>
              <a:t>System</a:t>
            </a:r>
            <a:r>
              <a:rPr b="1" lang="en" sz="1100">
                <a:solidFill>
                  <a:srgbClr val="FFFFFF"/>
                </a:solidFill>
                <a:latin typeface="Roboto"/>
                <a:ea typeface="Roboto"/>
                <a:cs typeface="Roboto"/>
                <a:sym typeface="Roboto"/>
              </a:rPr>
              <a:t> Testing</a:t>
            </a:r>
            <a:endParaRPr b="1" sz="11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lang="en" sz="1000">
                <a:solidFill>
                  <a:srgbClr val="FFFFFF"/>
                </a:solidFill>
                <a:latin typeface="Roboto"/>
                <a:ea typeface="Roboto"/>
                <a:cs typeface="Roboto"/>
                <a:sym typeface="Roboto"/>
              </a:rPr>
              <a:t>By Tester</a:t>
            </a:r>
            <a:endParaRPr sz="1000">
              <a:solidFill>
                <a:srgbClr val="FFFFFF"/>
              </a:solidFill>
              <a:latin typeface="Roboto"/>
              <a:ea typeface="Roboto"/>
              <a:cs typeface="Roboto"/>
              <a:sym typeface="Roboto"/>
            </a:endParaRPr>
          </a:p>
        </p:txBody>
      </p:sp>
      <p:sp>
        <p:nvSpPr>
          <p:cNvPr id="383" name="Google Shape;383;p45"/>
          <p:cNvSpPr txBox="1"/>
          <p:nvPr/>
        </p:nvSpPr>
        <p:spPr>
          <a:xfrm>
            <a:off x="6346519" y="2207465"/>
            <a:ext cx="1725900" cy="1403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500">
                <a:solidFill>
                  <a:srgbClr val="FFFFFF"/>
                </a:solidFill>
                <a:latin typeface="Roboto"/>
                <a:ea typeface="Roboto"/>
                <a:cs typeface="Roboto"/>
                <a:sym typeface="Roboto"/>
              </a:rPr>
              <a:t>4</a:t>
            </a:r>
            <a:endParaRPr b="1" sz="25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1100">
                <a:solidFill>
                  <a:srgbClr val="FFFFFF"/>
                </a:solidFill>
                <a:latin typeface="Roboto"/>
                <a:ea typeface="Roboto"/>
                <a:cs typeface="Roboto"/>
                <a:sym typeface="Roboto"/>
              </a:rPr>
              <a:t>User Acceptance Testing</a:t>
            </a:r>
            <a:endParaRPr b="1" sz="11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lang="en" sz="1000">
                <a:solidFill>
                  <a:srgbClr val="FFFFFF"/>
                </a:solidFill>
                <a:latin typeface="Roboto"/>
                <a:ea typeface="Roboto"/>
                <a:cs typeface="Roboto"/>
                <a:sym typeface="Roboto"/>
              </a:rPr>
              <a:t>By End User/Customer</a:t>
            </a:r>
            <a:endParaRPr sz="1000">
              <a:solidFill>
                <a:srgbClr val="FFFFFF"/>
              </a:solidFill>
              <a:latin typeface="Roboto"/>
              <a:ea typeface="Roboto"/>
              <a:cs typeface="Roboto"/>
              <a:sym typeface="Roboto"/>
            </a:endParaRPr>
          </a:p>
        </p:txBody>
      </p:sp>
      <p:sp>
        <p:nvSpPr>
          <p:cNvPr id="384" name="Google Shape;384;p45"/>
          <p:cNvSpPr txBox="1"/>
          <p:nvPr/>
        </p:nvSpPr>
        <p:spPr>
          <a:xfrm>
            <a:off x="2929317" y="2360531"/>
            <a:ext cx="1535700" cy="1004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500">
                <a:solidFill>
                  <a:srgbClr val="FFFFFF"/>
                </a:solidFill>
                <a:latin typeface="Roboto"/>
                <a:ea typeface="Roboto"/>
                <a:cs typeface="Roboto"/>
                <a:sym typeface="Roboto"/>
              </a:rPr>
              <a:t>2</a:t>
            </a:r>
            <a:endParaRPr b="1" sz="25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1100">
                <a:solidFill>
                  <a:srgbClr val="FFFFFF"/>
                </a:solidFill>
                <a:latin typeface="Roboto"/>
                <a:ea typeface="Roboto"/>
                <a:cs typeface="Roboto"/>
                <a:sym typeface="Roboto"/>
              </a:rPr>
              <a:t>Integration</a:t>
            </a:r>
            <a:r>
              <a:rPr b="1" lang="en" sz="1100">
                <a:solidFill>
                  <a:srgbClr val="FFFFFF"/>
                </a:solidFill>
                <a:latin typeface="Roboto"/>
                <a:ea typeface="Roboto"/>
                <a:cs typeface="Roboto"/>
                <a:sym typeface="Roboto"/>
              </a:rPr>
              <a:t> Testing</a:t>
            </a:r>
            <a:endParaRPr b="1" sz="11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lang="en" sz="1000">
                <a:solidFill>
                  <a:srgbClr val="FFFFFF"/>
                </a:solidFill>
                <a:latin typeface="Roboto"/>
                <a:ea typeface="Roboto"/>
                <a:cs typeface="Roboto"/>
                <a:sym typeface="Roboto"/>
              </a:rPr>
              <a:t>By Developer &amp; Tester</a:t>
            </a:r>
            <a:endParaRPr sz="1000">
              <a:solidFill>
                <a:srgbClr val="FFFFFF"/>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pic>
        <p:nvPicPr>
          <p:cNvPr id="389" name="Google Shape;389;p46"/>
          <p:cNvPicPr preferRelativeResize="0"/>
          <p:nvPr/>
        </p:nvPicPr>
        <p:blipFill>
          <a:blip r:embed="rId3">
            <a:alphaModFix/>
          </a:blip>
          <a:stretch>
            <a:fillRect/>
          </a:stretch>
        </p:blipFill>
        <p:spPr>
          <a:xfrm>
            <a:off x="1978150" y="1113363"/>
            <a:ext cx="5187700" cy="29167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pic>
        <p:nvPicPr>
          <p:cNvPr id="394" name="Google Shape;394;p47"/>
          <p:cNvPicPr preferRelativeResize="0"/>
          <p:nvPr/>
        </p:nvPicPr>
        <p:blipFill>
          <a:blip r:embed="rId3">
            <a:alphaModFix/>
          </a:blip>
          <a:stretch>
            <a:fillRect/>
          </a:stretch>
        </p:blipFill>
        <p:spPr>
          <a:xfrm>
            <a:off x="2001313" y="1262175"/>
            <a:ext cx="5141374" cy="28907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8"/>
          <p:cNvSpPr txBox="1"/>
          <p:nvPr>
            <p:ph idx="1" type="body"/>
          </p:nvPr>
        </p:nvSpPr>
        <p:spPr>
          <a:xfrm>
            <a:off x="742950" y="466074"/>
            <a:ext cx="7658100" cy="971700"/>
          </a:xfrm>
          <a:prstGeom prst="rect">
            <a:avLst/>
          </a:prstGeom>
          <a:noFill/>
          <a:ln>
            <a:noFill/>
          </a:ln>
        </p:spPr>
        <p:txBody>
          <a:bodyPr anchorCtr="0" anchor="ctr" bIns="34275" lIns="68575" spcFirstLastPara="1" rIns="68575" wrap="square" tIns="34275">
            <a:noAutofit/>
          </a:bodyPr>
          <a:lstStyle/>
          <a:p>
            <a:pPr indent="0" lvl="0" marL="0" rtl="0" algn="l">
              <a:lnSpc>
                <a:spcPct val="70000"/>
              </a:lnSpc>
              <a:spcBef>
                <a:spcPts val="0"/>
              </a:spcBef>
              <a:spcAft>
                <a:spcPts val="0"/>
              </a:spcAft>
              <a:buSzPts val="3300"/>
              <a:buNone/>
            </a:pPr>
            <a:r>
              <a:rPr lang="en">
                <a:solidFill>
                  <a:schemeClr val="dk2"/>
                </a:solidFill>
              </a:rPr>
              <a:t>Test Types</a:t>
            </a:r>
            <a:endParaRPr>
              <a:solidFill>
                <a:schemeClr val="dk2"/>
              </a:solidFill>
            </a:endParaRPr>
          </a:p>
        </p:txBody>
      </p:sp>
      <p:sp>
        <p:nvSpPr>
          <p:cNvPr id="400" name="Google Shape;400;p48"/>
          <p:cNvSpPr/>
          <p:nvPr/>
        </p:nvSpPr>
        <p:spPr>
          <a:xfrm>
            <a:off x="3802943" y="1450850"/>
            <a:ext cx="1538100" cy="442500"/>
          </a:xfrm>
          <a:prstGeom prst="roundRect">
            <a:avLst>
              <a:gd fmla="val 50000" name="adj"/>
            </a:avLst>
          </a:prstGeom>
          <a:solidFill>
            <a:srgbClr val="08563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Test Types</a:t>
            </a:r>
            <a:endParaRPr>
              <a:solidFill>
                <a:srgbClr val="FFFFFF"/>
              </a:solidFill>
            </a:endParaRPr>
          </a:p>
        </p:txBody>
      </p:sp>
      <p:sp>
        <p:nvSpPr>
          <p:cNvPr id="401" name="Google Shape;401;p48"/>
          <p:cNvSpPr/>
          <p:nvPr/>
        </p:nvSpPr>
        <p:spPr>
          <a:xfrm>
            <a:off x="6578090" y="2350551"/>
            <a:ext cx="1538100" cy="442500"/>
          </a:xfrm>
          <a:prstGeom prst="roundRect">
            <a:avLst>
              <a:gd fmla="val 50000" name="adj"/>
            </a:avLst>
          </a:prstGeom>
          <a:solidFill>
            <a:srgbClr val="0B77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Change </a:t>
            </a:r>
            <a:r>
              <a:rPr lang="en" sz="1000">
                <a:solidFill>
                  <a:srgbClr val="FFFFFF"/>
                </a:solidFill>
                <a:latin typeface="Roboto"/>
                <a:ea typeface="Roboto"/>
                <a:cs typeface="Roboto"/>
                <a:sym typeface="Roboto"/>
              </a:rPr>
              <a:t>Related</a:t>
            </a:r>
            <a:r>
              <a:rPr lang="en" sz="1000">
                <a:solidFill>
                  <a:srgbClr val="FFFFFF"/>
                </a:solidFill>
                <a:latin typeface="Roboto"/>
                <a:ea typeface="Roboto"/>
                <a:cs typeface="Roboto"/>
                <a:sym typeface="Roboto"/>
              </a:rPr>
              <a:t> Testing</a:t>
            </a:r>
            <a:endParaRPr>
              <a:solidFill>
                <a:srgbClr val="FFFFFF"/>
              </a:solidFill>
            </a:endParaRPr>
          </a:p>
        </p:txBody>
      </p:sp>
      <p:sp>
        <p:nvSpPr>
          <p:cNvPr id="402" name="Google Shape;402;p48"/>
          <p:cNvSpPr/>
          <p:nvPr/>
        </p:nvSpPr>
        <p:spPr>
          <a:xfrm>
            <a:off x="1027797" y="2350501"/>
            <a:ext cx="1538100" cy="442500"/>
          </a:xfrm>
          <a:prstGeom prst="roundRect">
            <a:avLst>
              <a:gd fmla="val 50000" name="adj"/>
            </a:avLst>
          </a:prstGeom>
          <a:solidFill>
            <a:srgbClr val="0B77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Functional Testing</a:t>
            </a:r>
            <a:endParaRPr>
              <a:solidFill>
                <a:srgbClr val="FFFFFF"/>
              </a:solidFill>
            </a:endParaRPr>
          </a:p>
        </p:txBody>
      </p:sp>
      <p:sp>
        <p:nvSpPr>
          <p:cNvPr id="403" name="Google Shape;403;p48"/>
          <p:cNvSpPr/>
          <p:nvPr/>
        </p:nvSpPr>
        <p:spPr>
          <a:xfrm>
            <a:off x="5711675" y="3250253"/>
            <a:ext cx="1538100" cy="442500"/>
          </a:xfrm>
          <a:prstGeom prst="roundRect">
            <a:avLst>
              <a:gd fmla="val 50000" name="adj"/>
            </a:avLst>
          </a:prstGeom>
          <a:solidFill>
            <a:srgbClr val="0E94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Retesting or Confirmation Testing</a:t>
            </a:r>
            <a:endParaRPr>
              <a:solidFill>
                <a:srgbClr val="FFFFFF"/>
              </a:solidFill>
            </a:endParaRPr>
          </a:p>
        </p:txBody>
      </p:sp>
      <p:sp>
        <p:nvSpPr>
          <p:cNvPr id="404" name="Google Shape;404;p48"/>
          <p:cNvSpPr/>
          <p:nvPr/>
        </p:nvSpPr>
        <p:spPr>
          <a:xfrm>
            <a:off x="7405618" y="3250253"/>
            <a:ext cx="1538100" cy="442500"/>
          </a:xfrm>
          <a:prstGeom prst="roundRect">
            <a:avLst>
              <a:gd fmla="val 50000" name="adj"/>
            </a:avLst>
          </a:prstGeom>
          <a:solidFill>
            <a:srgbClr val="0E94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Regression Testing</a:t>
            </a:r>
            <a:endParaRPr>
              <a:solidFill>
                <a:srgbClr val="FFFFFF"/>
              </a:solidFill>
            </a:endParaRPr>
          </a:p>
        </p:txBody>
      </p:sp>
      <p:cxnSp>
        <p:nvCxnSpPr>
          <p:cNvPr id="405" name="Google Shape;405;p48"/>
          <p:cNvCxnSpPr>
            <a:stCxn id="400" idx="2"/>
            <a:endCxn id="401" idx="0"/>
          </p:cNvCxnSpPr>
          <p:nvPr/>
        </p:nvCxnSpPr>
        <p:spPr>
          <a:xfrm flipH="1" rot="-5400000">
            <a:off x="5730893" y="734450"/>
            <a:ext cx="457200" cy="27750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406" name="Google Shape;406;p48"/>
          <p:cNvCxnSpPr>
            <a:stCxn id="402" idx="0"/>
            <a:endCxn id="400" idx="2"/>
          </p:cNvCxnSpPr>
          <p:nvPr/>
        </p:nvCxnSpPr>
        <p:spPr>
          <a:xfrm rot="-5400000">
            <a:off x="2955747" y="734401"/>
            <a:ext cx="457200" cy="2775000"/>
          </a:xfrm>
          <a:prstGeom prst="bentConnector3">
            <a:avLst>
              <a:gd fmla="val 49995" name="adj1"/>
            </a:avLst>
          </a:prstGeom>
          <a:noFill/>
          <a:ln cap="flat" cmpd="sng" w="9525">
            <a:solidFill>
              <a:srgbClr val="C2C2C2"/>
            </a:solidFill>
            <a:prstDash val="solid"/>
            <a:round/>
            <a:headEnd len="sm" w="sm" type="none"/>
            <a:tailEnd len="sm" w="sm" type="none"/>
          </a:ln>
        </p:spPr>
      </p:cxnSp>
      <p:cxnSp>
        <p:nvCxnSpPr>
          <p:cNvPr id="407" name="Google Shape;407;p48"/>
          <p:cNvCxnSpPr>
            <a:stCxn id="401" idx="2"/>
            <a:endCxn id="404" idx="0"/>
          </p:cNvCxnSpPr>
          <p:nvPr/>
        </p:nvCxnSpPr>
        <p:spPr>
          <a:xfrm flipH="1" rot="-5400000">
            <a:off x="7532240" y="2607951"/>
            <a:ext cx="457200" cy="827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408" name="Google Shape;408;p48"/>
          <p:cNvCxnSpPr>
            <a:stCxn id="403" idx="0"/>
            <a:endCxn id="401" idx="2"/>
          </p:cNvCxnSpPr>
          <p:nvPr/>
        </p:nvCxnSpPr>
        <p:spPr>
          <a:xfrm rot="-5400000">
            <a:off x="6685325" y="2588453"/>
            <a:ext cx="457200" cy="8664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409" name="Google Shape;409;p48"/>
          <p:cNvSpPr/>
          <p:nvPr/>
        </p:nvSpPr>
        <p:spPr>
          <a:xfrm>
            <a:off x="2877897" y="2350551"/>
            <a:ext cx="1538100" cy="442500"/>
          </a:xfrm>
          <a:prstGeom prst="roundRect">
            <a:avLst>
              <a:gd fmla="val 50000" name="adj"/>
            </a:avLst>
          </a:prstGeom>
          <a:solidFill>
            <a:srgbClr val="0B77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Non-</a:t>
            </a:r>
            <a:r>
              <a:rPr lang="en" sz="1000">
                <a:solidFill>
                  <a:srgbClr val="FFFFFF"/>
                </a:solidFill>
                <a:latin typeface="Roboto"/>
                <a:ea typeface="Roboto"/>
                <a:cs typeface="Roboto"/>
                <a:sym typeface="Roboto"/>
              </a:rPr>
              <a:t>Functional Testing</a:t>
            </a:r>
            <a:endParaRPr>
              <a:solidFill>
                <a:srgbClr val="FFFFFF"/>
              </a:solidFill>
            </a:endParaRPr>
          </a:p>
        </p:txBody>
      </p:sp>
      <p:cxnSp>
        <p:nvCxnSpPr>
          <p:cNvPr id="410" name="Google Shape;410;p48"/>
          <p:cNvCxnSpPr>
            <a:stCxn id="409" idx="0"/>
            <a:endCxn id="400" idx="2"/>
          </p:cNvCxnSpPr>
          <p:nvPr/>
        </p:nvCxnSpPr>
        <p:spPr>
          <a:xfrm rot="-5400000">
            <a:off x="3880797" y="1659501"/>
            <a:ext cx="457200" cy="9249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411" name="Google Shape;411;p48"/>
          <p:cNvSpPr/>
          <p:nvPr/>
        </p:nvSpPr>
        <p:spPr>
          <a:xfrm>
            <a:off x="4728003" y="2350551"/>
            <a:ext cx="1538100" cy="442500"/>
          </a:xfrm>
          <a:prstGeom prst="roundRect">
            <a:avLst>
              <a:gd fmla="val 50000" name="adj"/>
            </a:avLst>
          </a:prstGeom>
          <a:solidFill>
            <a:srgbClr val="0B77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Structural Testing</a:t>
            </a:r>
            <a:endParaRPr>
              <a:solidFill>
                <a:srgbClr val="FFFFFF"/>
              </a:solidFill>
            </a:endParaRPr>
          </a:p>
        </p:txBody>
      </p:sp>
      <p:cxnSp>
        <p:nvCxnSpPr>
          <p:cNvPr id="412" name="Google Shape;412;p48"/>
          <p:cNvCxnSpPr>
            <a:stCxn id="411" idx="0"/>
            <a:endCxn id="400" idx="2"/>
          </p:cNvCxnSpPr>
          <p:nvPr/>
        </p:nvCxnSpPr>
        <p:spPr>
          <a:xfrm flipH="1" rot="5400000">
            <a:off x="4805853" y="1659351"/>
            <a:ext cx="457200" cy="925200"/>
          </a:xfrm>
          <a:prstGeom prst="bentConnector3">
            <a:avLst>
              <a:gd fmla="val 50000" name="adj1"/>
            </a:avLst>
          </a:prstGeom>
          <a:noFill/>
          <a:ln cap="flat" cmpd="sng" w="9525">
            <a:solidFill>
              <a:srgbClr val="C2C2C2"/>
            </a:solidFill>
            <a:prstDash val="solid"/>
            <a:round/>
            <a:headEnd len="sm" w="sm" type="none"/>
            <a:tailEnd len="sm" w="sm"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2"/>
          <p:cNvSpPr txBox="1"/>
          <p:nvPr>
            <p:ph idx="4294967295" type="body"/>
          </p:nvPr>
        </p:nvSpPr>
        <p:spPr>
          <a:xfrm>
            <a:off x="1521750" y="2212200"/>
            <a:ext cx="6100500" cy="719100"/>
          </a:xfrm>
          <a:prstGeom prst="rect">
            <a:avLst/>
          </a:prstGeom>
          <a:noFill/>
          <a:ln>
            <a:noFill/>
          </a:ln>
        </p:spPr>
        <p:txBody>
          <a:bodyPr anchorCtr="0" anchor="t" bIns="34275" lIns="68575" spcFirstLastPara="1" rIns="68575" wrap="square" tIns="34275">
            <a:noAutofit/>
          </a:bodyPr>
          <a:lstStyle/>
          <a:p>
            <a:pPr indent="0" lvl="0" marL="0" rtl="0" algn="ctr">
              <a:lnSpc>
                <a:spcPct val="150000"/>
              </a:lnSpc>
              <a:spcBef>
                <a:spcPts val="0"/>
              </a:spcBef>
              <a:spcAft>
                <a:spcPts val="0"/>
              </a:spcAft>
              <a:buSzPts val="2100"/>
              <a:buNone/>
            </a:pPr>
            <a:r>
              <a:rPr lang="en" sz="2400">
                <a:latin typeface="Raleway"/>
                <a:ea typeface="Raleway"/>
                <a:cs typeface="Raleway"/>
                <a:sym typeface="Raleway"/>
              </a:rPr>
              <a:t>Become acquainted with us. Who we are, our purpose</a:t>
            </a:r>
            <a:endParaRPr sz="2400">
              <a:latin typeface="Raleway"/>
              <a:ea typeface="Raleway"/>
              <a:cs typeface="Raleway"/>
              <a:sym typeface="Raleway"/>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9"/>
          <p:cNvSpPr txBox="1"/>
          <p:nvPr>
            <p:ph idx="4294967295" type="body"/>
          </p:nvPr>
        </p:nvSpPr>
        <p:spPr>
          <a:xfrm>
            <a:off x="607550" y="3467625"/>
            <a:ext cx="3501300" cy="849600"/>
          </a:xfrm>
          <a:prstGeom prst="rect">
            <a:avLst/>
          </a:prstGeom>
          <a:noFill/>
          <a:ln cap="flat" cmpd="sng" w="952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lt1"/>
              </a:buClr>
              <a:buSzPts val="5000"/>
              <a:buFont typeface="Arial"/>
              <a:buNone/>
            </a:pPr>
            <a:r>
              <a:rPr lang="en" sz="4500">
                <a:solidFill>
                  <a:schemeClr val="dk1"/>
                </a:solidFill>
                <a:latin typeface="Raleway"/>
                <a:ea typeface="Raleway"/>
                <a:cs typeface="Raleway"/>
                <a:sym typeface="Raleway"/>
              </a:rPr>
              <a:t>  </a:t>
            </a:r>
            <a:r>
              <a:rPr i="0" lang="en" sz="4500" u="none" cap="none" strike="noStrike">
                <a:solidFill>
                  <a:schemeClr val="dk1"/>
                </a:solidFill>
                <a:latin typeface="Raleway"/>
                <a:ea typeface="Raleway"/>
                <a:cs typeface="Raleway"/>
                <a:sym typeface="Raleway"/>
              </a:rPr>
              <a:t>Questions?</a:t>
            </a:r>
            <a:endParaRPr sz="600">
              <a:solidFill>
                <a:schemeClr val="dk1"/>
              </a:solidFill>
              <a:latin typeface="Raleway"/>
              <a:ea typeface="Raleway"/>
              <a:cs typeface="Raleway"/>
              <a:sym typeface="Raleway"/>
            </a:endParaRPr>
          </a:p>
        </p:txBody>
      </p:sp>
      <p:pic>
        <p:nvPicPr>
          <p:cNvPr id="418" name="Google Shape;418;p49"/>
          <p:cNvPicPr preferRelativeResize="0"/>
          <p:nvPr/>
        </p:nvPicPr>
        <p:blipFill rotWithShape="1">
          <a:blip r:embed="rId3">
            <a:alphaModFix/>
          </a:blip>
          <a:srcRect b="0" l="0" r="0" t="0"/>
          <a:stretch/>
        </p:blipFill>
        <p:spPr>
          <a:xfrm>
            <a:off x="3309051" y="412827"/>
            <a:ext cx="5528400" cy="3131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0"/>
          <p:cNvSpPr txBox="1"/>
          <p:nvPr>
            <p:ph idx="1" type="body"/>
          </p:nvPr>
        </p:nvSpPr>
        <p:spPr>
          <a:xfrm>
            <a:off x="742950" y="466075"/>
            <a:ext cx="7981500" cy="9717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SzPts val="3300"/>
              <a:buNone/>
            </a:pPr>
            <a:r>
              <a:rPr lang="en"/>
              <a:t>Agile Software Development using </a:t>
            </a:r>
            <a:r>
              <a:rPr lang="en">
                <a:solidFill>
                  <a:schemeClr val="dk2"/>
                </a:solidFill>
              </a:rPr>
              <a:t>SCRUM</a:t>
            </a:r>
            <a:endParaRPr/>
          </a:p>
        </p:txBody>
      </p:sp>
      <p:sp>
        <p:nvSpPr>
          <p:cNvPr id="424" name="Google Shape;424;p50"/>
          <p:cNvSpPr/>
          <p:nvPr>
            <p:ph idx="2" type="chart"/>
          </p:nvPr>
        </p:nvSpPr>
        <p:spPr>
          <a:xfrm>
            <a:off x="742950" y="1331500"/>
            <a:ext cx="7516500" cy="3346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2100"/>
              <a:buFont typeface="Arial"/>
              <a:buNone/>
            </a:pPr>
            <a:r>
              <a:t/>
            </a:r>
            <a:endParaRPr b="0" i="0" sz="2000" u="none" cap="none" strike="noStrike">
              <a:solidFill>
                <a:schemeClr val="dk2"/>
              </a:solidFill>
              <a:latin typeface="Roboto Light"/>
              <a:ea typeface="Roboto Light"/>
              <a:cs typeface="Roboto Light"/>
              <a:sym typeface="Roboto Light"/>
            </a:endParaRPr>
          </a:p>
          <a:p>
            <a:pPr indent="0" lvl="0" marL="0" marR="0" rtl="0" algn="l">
              <a:lnSpc>
                <a:spcPct val="100000"/>
              </a:lnSpc>
              <a:spcBef>
                <a:spcPts val="0"/>
              </a:spcBef>
              <a:spcAft>
                <a:spcPts val="0"/>
              </a:spcAft>
              <a:buClr>
                <a:schemeClr val="dk1"/>
              </a:buClr>
              <a:buSzPts val="2100"/>
              <a:buFont typeface="Arial"/>
              <a:buNone/>
            </a:pPr>
            <a:r>
              <a:rPr b="0" i="0" lang="en" sz="2000" u="none" cap="none" strike="noStrike">
                <a:solidFill>
                  <a:schemeClr val="dk2"/>
                </a:solidFill>
                <a:latin typeface="Roboto Light"/>
                <a:ea typeface="Roboto Light"/>
                <a:cs typeface="Roboto Light"/>
                <a:sym typeface="Roboto Light"/>
              </a:rPr>
              <a:t>The </a:t>
            </a:r>
            <a:r>
              <a:rPr b="1" i="0" lang="en" sz="2000" u="none" cap="none" strike="noStrike">
                <a:solidFill>
                  <a:schemeClr val="dk2"/>
                </a:solidFill>
                <a:latin typeface="Roboto Light"/>
                <a:ea typeface="Roboto Light"/>
                <a:cs typeface="Roboto Light"/>
                <a:sym typeface="Roboto Light"/>
              </a:rPr>
              <a:t>SCRUM methodology </a:t>
            </a:r>
            <a:r>
              <a:rPr b="0" i="0" lang="en" sz="2000" u="none" cap="none" strike="noStrike">
                <a:solidFill>
                  <a:schemeClr val="dk1"/>
                </a:solidFill>
                <a:latin typeface="Roboto Light"/>
                <a:ea typeface="Roboto Light"/>
                <a:cs typeface="Roboto Light"/>
                <a:sym typeface="Roboto Light"/>
              </a:rPr>
              <a:t>is a framework within which people can address complex adaptive problems, while productively and creatively delivering products of the highest possible value.</a:t>
            </a:r>
            <a:endParaRPr b="0" i="0" sz="20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chemeClr val="dk1"/>
              </a:buClr>
              <a:buSzPts val="2000"/>
              <a:buFont typeface="Arial"/>
              <a:buNone/>
            </a:pPr>
            <a:r>
              <a:rPr b="0" i="0" lang="en" sz="2000" u="none" cap="none" strike="noStrike">
                <a:solidFill>
                  <a:schemeClr val="dk1"/>
                </a:solidFill>
                <a:latin typeface="Roboto Light"/>
                <a:ea typeface="Roboto Light"/>
                <a:cs typeface="Roboto Light"/>
                <a:sym typeface="Roboto Light"/>
              </a:rPr>
              <a:t>In other words Scrum is a lightweight framework that helps people, teams and organizations generate value through </a:t>
            </a:r>
            <a:r>
              <a:rPr b="0" i="1" lang="en" sz="2000" u="none" cap="none" strike="noStrike">
                <a:solidFill>
                  <a:schemeClr val="dk1"/>
                </a:solidFill>
                <a:latin typeface="Roboto Light"/>
                <a:ea typeface="Roboto Light"/>
                <a:cs typeface="Roboto Light"/>
                <a:sym typeface="Roboto Light"/>
              </a:rPr>
              <a:t>adaptive solutions</a:t>
            </a:r>
            <a:r>
              <a:rPr b="0" i="0" lang="en" sz="2000" u="none" cap="none" strike="noStrike">
                <a:solidFill>
                  <a:schemeClr val="dk1"/>
                </a:solidFill>
                <a:latin typeface="Roboto Light"/>
                <a:ea typeface="Roboto Light"/>
                <a:cs typeface="Roboto Light"/>
                <a:sym typeface="Roboto Light"/>
              </a:rPr>
              <a:t> for complex problems.</a:t>
            </a:r>
            <a:endParaRPr b="0" i="0" sz="2100" u="none" cap="none" strike="noStrike">
              <a:solidFill>
                <a:schemeClr val="dk1"/>
              </a:solidFill>
              <a:latin typeface="Roboto Light"/>
              <a:ea typeface="Roboto Light"/>
              <a:cs typeface="Roboto Light"/>
              <a:sym typeface="Roboto 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1"/>
          <p:cNvSpPr txBox="1"/>
          <p:nvPr>
            <p:ph idx="1" type="body"/>
          </p:nvPr>
        </p:nvSpPr>
        <p:spPr>
          <a:xfrm>
            <a:off x="742950" y="466074"/>
            <a:ext cx="7658100" cy="9717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SzPts val="3300"/>
              <a:buNone/>
            </a:pPr>
            <a:r>
              <a:rPr lang="en"/>
              <a:t>Agile Software Development using </a:t>
            </a:r>
            <a:r>
              <a:rPr lang="en">
                <a:solidFill>
                  <a:schemeClr val="dk2"/>
                </a:solidFill>
              </a:rPr>
              <a:t>SCRUM</a:t>
            </a:r>
            <a:endParaRPr/>
          </a:p>
        </p:txBody>
      </p:sp>
      <p:sp>
        <p:nvSpPr>
          <p:cNvPr id="430" name="Google Shape;430;p51"/>
          <p:cNvSpPr/>
          <p:nvPr>
            <p:ph idx="2" type="chart"/>
          </p:nvPr>
        </p:nvSpPr>
        <p:spPr>
          <a:xfrm>
            <a:off x="742950" y="1331500"/>
            <a:ext cx="7516500" cy="3346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2100"/>
              <a:buFont typeface="Arial"/>
              <a:buNone/>
            </a:pPr>
            <a:r>
              <a:t/>
            </a:r>
            <a:endParaRPr b="0" i="0" sz="1500" u="none" cap="none" strike="noStrike">
              <a:solidFill>
                <a:schemeClr val="dk2"/>
              </a:solidFill>
              <a:latin typeface="Roboto Light"/>
              <a:ea typeface="Roboto Light"/>
              <a:cs typeface="Roboto Light"/>
              <a:sym typeface="Roboto Light"/>
            </a:endParaRPr>
          </a:p>
          <a:p>
            <a:pPr indent="0" lvl="0" marL="0" marR="0" rtl="0" algn="l">
              <a:lnSpc>
                <a:spcPct val="100000"/>
              </a:lnSpc>
              <a:spcBef>
                <a:spcPts val="0"/>
              </a:spcBef>
              <a:spcAft>
                <a:spcPts val="0"/>
              </a:spcAft>
              <a:buClr>
                <a:schemeClr val="dk1"/>
              </a:buClr>
              <a:buSzPts val="2100"/>
              <a:buFont typeface="Arial"/>
              <a:buNone/>
            </a:pPr>
            <a:r>
              <a:rPr b="0" i="0" lang="en" sz="1400" u="none" cap="none" strike="noStrike">
                <a:solidFill>
                  <a:schemeClr val="dk1"/>
                </a:solidFill>
                <a:latin typeface="Roboto Light"/>
                <a:ea typeface="Roboto Light"/>
                <a:cs typeface="Roboto Light"/>
                <a:sym typeface="Roboto Light"/>
              </a:rPr>
              <a:t>A </a:t>
            </a:r>
            <a:r>
              <a:rPr b="1" i="0" lang="en" sz="1400" u="none" cap="none" strike="noStrike">
                <a:solidFill>
                  <a:schemeClr val="dk1"/>
                </a:solidFill>
                <a:latin typeface="Roboto Light"/>
                <a:ea typeface="Roboto Light"/>
                <a:cs typeface="Roboto Light"/>
                <a:sym typeface="Roboto Light"/>
              </a:rPr>
              <a:t>SCRUM Team </a:t>
            </a:r>
            <a:r>
              <a:rPr b="0" i="0" lang="en" sz="1400" u="none" cap="none" strike="noStrike">
                <a:solidFill>
                  <a:schemeClr val="dk1"/>
                </a:solidFill>
                <a:latin typeface="Roboto Light"/>
                <a:ea typeface="Roboto Light"/>
                <a:cs typeface="Roboto Light"/>
                <a:sym typeface="Roboto Light"/>
              </a:rPr>
              <a:t>is usually formed by 5 to 9 members working together to deliver the required product increments. </a:t>
            </a:r>
            <a:endParaRPr b="0" i="0" sz="14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chemeClr val="dk1"/>
              </a:buClr>
              <a:buSzPts val="2100"/>
              <a:buFont typeface="Arial"/>
              <a:buNone/>
            </a:pPr>
            <a:r>
              <a:t/>
            </a:r>
            <a:endParaRPr b="0" i="0" sz="14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chemeClr val="dk1"/>
              </a:buClr>
              <a:buSzPts val="2100"/>
              <a:buFont typeface="Arial"/>
              <a:buNone/>
            </a:pPr>
            <a:r>
              <a:rPr b="0" i="0" lang="en" sz="1400" u="none" cap="none" strike="noStrike">
                <a:solidFill>
                  <a:srgbClr val="202124"/>
                </a:solidFill>
                <a:highlight>
                  <a:srgbClr val="FFFFFF"/>
                </a:highlight>
                <a:latin typeface="Roboto Light"/>
                <a:ea typeface="Roboto Light"/>
                <a:cs typeface="Roboto Light"/>
                <a:sym typeface="Roboto Light"/>
              </a:rPr>
              <a:t>In Scrum, there are three roles: </a:t>
            </a:r>
            <a:r>
              <a:rPr b="1" i="0" lang="en" sz="1400" u="none" cap="none" strike="noStrike">
                <a:solidFill>
                  <a:srgbClr val="202124"/>
                </a:solidFill>
                <a:highlight>
                  <a:srgbClr val="FFFFFF"/>
                </a:highlight>
                <a:latin typeface="Roboto"/>
                <a:ea typeface="Roboto"/>
                <a:cs typeface="Roboto"/>
                <a:sym typeface="Roboto"/>
              </a:rPr>
              <a:t>Product Owner, Development Team, and Scrum Master</a:t>
            </a:r>
            <a:r>
              <a:rPr b="0" i="0" lang="en" sz="1400" u="none" cap="none" strike="noStrike">
                <a:solidFill>
                  <a:srgbClr val="202124"/>
                </a:solidFill>
                <a:highlight>
                  <a:srgbClr val="FFFFFF"/>
                </a:highlight>
                <a:latin typeface="Roboto Light"/>
                <a:ea typeface="Roboto Light"/>
                <a:cs typeface="Roboto Light"/>
                <a:sym typeface="Roboto Light"/>
              </a:rPr>
              <a:t>. Together these are known as the Scrum Team.</a:t>
            </a:r>
            <a:endParaRPr b="0" i="0" sz="16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1000"/>
              </a:spcBef>
              <a:spcAft>
                <a:spcPts val="0"/>
              </a:spcAft>
              <a:buClr>
                <a:schemeClr val="dk1"/>
              </a:buClr>
              <a:buSzPts val="2100"/>
              <a:buFont typeface="Arial"/>
              <a:buNone/>
            </a:pPr>
            <a:r>
              <a:rPr b="0" i="0" lang="en" sz="1400" u="none" cap="none" strike="noStrike">
                <a:solidFill>
                  <a:schemeClr val="dk1"/>
                </a:solidFill>
                <a:latin typeface="Roboto Light"/>
                <a:ea typeface="Roboto Light"/>
                <a:cs typeface="Roboto Light"/>
                <a:sym typeface="Roboto Light"/>
              </a:rPr>
              <a:t>The common </a:t>
            </a:r>
            <a:r>
              <a:rPr b="1" i="0" lang="en" sz="1400" u="none" cap="none" strike="noStrike">
                <a:solidFill>
                  <a:schemeClr val="dk1"/>
                </a:solidFill>
                <a:latin typeface="Roboto Light"/>
                <a:ea typeface="Roboto Light"/>
                <a:cs typeface="Roboto Light"/>
                <a:sym typeface="Roboto Light"/>
              </a:rPr>
              <a:t>roles in our company</a:t>
            </a:r>
            <a:r>
              <a:rPr b="0" i="0" lang="en" sz="1400" u="none" cap="none" strike="noStrike">
                <a:solidFill>
                  <a:schemeClr val="dk1"/>
                </a:solidFill>
                <a:latin typeface="Roboto Light"/>
                <a:ea typeface="Roboto Light"/>
                <a:cs typeface="Roboto Light"/>
                <a:sym typeface="Roboto Light"/>
              </a:rPr>
              <a:t> within a SCRUM Team are:</a:t>
            </a:r>
            <a:endParaRPr b="0" i="0" sz="14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1000"/>
              </a:spcBef>
              <a:spcAft>
                <a:spcPts val="0"/>
              </a:spcAft>
              <a:buClr>
                <a:schemeClr val="dk1"/>
              </a:buClr>
              <a:buSzPts val="2100"/>
              <a:buFont typeface="Arial"/>
              <a:buNone/>
            </a:pPr>
            <a:r>
              <a:t/>
            </a:r>
            <a:endParaRPr sz="1400"/>
          </a:p>
          <a:p>
            <a:pPr indent="-247650" lvl="0" marL="285750" marR="0" rtl="0" algn="l">
              <a:lnSpc>
                <a:spcPct val="100000"/>
              </a:lnSpc>
              <a:spcBef>
                <a:spcPts val="0"/>
              </a:spcBef>
              <a:spcAft>
                <a:spcPts val="0"/>
              </a:spcAft>
              <a:buClr>
                <a:schemeClr val="dk1"/>
              </a:buClr>
              <a:buSzPts val="1400"/>
              <a:buFont typeface="Arial"/>
              <a:buChar char="•"/>
            </a:pPr>
            <a:r>
              <a:rPr b="1" i="0" lang="en" sz="1400" u="none" cap="none" strike="noStrike">
                <a:solidFill>
                  <a:schemeClr val="dk1"/>
                </a:solidFill>
                <a:latin typeface="Roboto Light"/>
                <a:ea typeface="Roboto Light"/>
                <a:cs typeface="Roboto Light"/>
                <a:sym typeface="Roboto Light"/>
              </a:rPr>
              <a:t>Product Owner </a:t>
            </a:r>
            <a:r>
              <a:rPr b="0" i="0" lang="en" sz="1400" u="none" cap="none" strike="noStrike">
                <a:solidFill>
                  <a:schemeClr val="dk1"/>
                </a:solidFill>
                <a:latin typeface="Roboto Light"/>
                <a:ea typeface="Roboto Light"/>
                <a:cs typeface="Roboto Light"/>
                <a:sym typeface="Roboto Light"/>
              </a:rPr>
              <a:t>– “translates” the customer needs to the whole team; refines the Project Backlog (what to do)</a:t>
            </a:r>
            <a:endParaRPr b="0" i="0" sz="1500" u="none" cap="none" strike="noStrike">
              <a:solidFill>
                <a:schemeClr val="dk1"/>
              </a:solidFill>
              <a:latin typeface="Roboto Light"/>
              <a:ea typeface="Roboto Light"/>
              <a:cs typeface="Roboto Light"/>
              <a:sym typeface="Roboto Light"/>
            </a:endParaRPr>
          </a:p>
          <a:p>
            <a:pPr indent="-247650" lvl="0" marL="285750" marR="0" rtl="0" algn="l">
              <a:lnSpc>
                <a:spcPct val="100000"/>
              </a:lnSpc>
              <a:spcBef>
                <a:spcPts val="0"/>
              </a:spcBef>
              <a:spcAft>
                <a:spcPts val="0"/>
              </a:spcAft>
              <a:buClr>
                <a:schemeClr val="dk1"/>
              </a:buClr>
              <a:buSzPts val="1400"/>
              <a:buFont typeface="Arial"/>
              <a:buChar char="•"/>
            </a:pPr>
            <a:r>
              <a:rPr b="1" i="0" lang="en" sz="1400" u="none" cap="none" strike="noStrike">
                <a:solidFill>
                  <a:schemeClr val="dk1"/>
                </a:solidFill>
                <a:latin typeface="Roboto Light"/>
                <a:ea typeface="Roboto Light"/>
                <a:cs typeface="Roboto Light"/>
                <a:sym typeface="Roboto Light"/>
              </a:rPr>
              <a:t>Team Lead </a:t>
            </a:r>
            <a:r>
              <a:rPr b="0" i="0" lang="en" sz="1400" u="none" cap="none" strike="noStrike">
                <a:solidFill>
                  <a:schemeClr val="dk1"/>
                </a:solidFill>
                <a:latin typeface="Roboto Light"/>
                <a:ea typeface="Roboto Light"/>
                <a:cs typeface="Roboto Light"/>
                <a:sym typeface="Roboto Light"/>
              </a:rPr>
              <a:t>– ensures that the process runs smoothly, removes impediments, organizes critical events and meetings (how to do things)</a:t>
            </a:r>
            <a:endParaRPr b="0" i="0" sz="1400" u="none" cap="none" strike="noStrike">
              <a:solidFill>
                <a:schemeClr val="dk1"/>
              </a:solidFill>
              <a:latin typeface="Roboto"/>
              <a:ea typeface="Roboto"/>
              <a:cs typeface="Roboto"/>
              <a:sym typeface="Roboto"/>
            </a:endParaRPr>
          </a:p>
          <a:p>
            <a:pPr indent="-247650" lvl="0" marL="285750" marR="0" rtl="0" algn="l">
              <a:lnSpc>
                <a:spcPct val="100000"/>
              </a:lnSpc>
              <a:spcBef>
                <a:spcPts val="0"/>
              </a:spcBef>
              <a:spcAft>
                <a:spcPts val="0"/>
              </a:spcAft>
              <a:buClr>
                <a:schemeClr val="dk1"/>
              </a:buClr>
              <a:buSzPts val="1400"/>
              <a:buFont typeface="Arial"/>
              <a:buChar char="•"/>
            </a:pPr>
            <a:r>
              <a:rPr b="1" i="0" lang="en" sz="1400" u="none" cap="none" strike="noStrike">
                <a:solidFill>
                  <a:schemeClr val="dk1"/>
                </a:solidFill>
                <a:latin typeface="Roboto Light"/>
                <a:ea typeface="Roboto Light"/>
                <a:cs typeface="Roboto Light"/>
                <a:sym typeface="Roboto Light"/>
              </a:rPr>
              <a:t>Developer</a:t>
            </a:r>
            <a:r>
              <a:rPr b="0" i="0" lang="en" sz="1400" u="none" cap="none" strike="noStrike">
                <a:solidFill>
                  <a:schemeClr val="dk1"/>
                </a:solidFill>
                <a:latin typeface="Roboto Light"/>
                <a:ea typeface="Roboto Light"/>
                <a:cs typeface="Roboto Light"/>
                <a:sym typeface="Roboto Light"/>
              </a:rPr>
              <a:t> – writes the code for the project</a:t>
            </a:r>
            <a:endParaRPr b="0" i="0" sz="1500" u="none" cap="none" strike="noStrike">
              <a:solidFill>
                <a:schemeClr val="dk1"/>
              </a:solidFill>
              <a:latin typeface="Roboto Light"/>
              <a:ea typeface="Roboto Light"/>
              <a:cs typeface="Roboto Light"/>
              <a:sym typeface="Roboto Light"/>
            </a:endParaRPr>
          </a:p>
          <a:p>
            <a:pPr indent="-247650" lvl="0" marL="285750" marR="0" rtl="0" algn="l">
              <a:lnSpc>
                <a:spcPct val="100000"/>
              </a:lnSpc>
              <a:spcBef>
                <a:spcPts val="0"/>
              </a:spcBef>
              <a:spcAft>
                <a:spcPts val="0"/>
              </a:spcAft>
              <a:buClr>
                <a:schemeClr val="dk1"/>
              </a:buClr>
              <a:buSzPts val="1400"/>
              <a:buFont typeface="Arial"/>
              <a:buChar char="•"/>
            </a:pPr>
            <a:r>
              <a:rPr b="1" i="0" lang="en" sz="1400" u="none" cap="none" strike="noStrike">
                <a:solidFill>
                  <a:schemeClr val="dk1"/>
                </a:solidFill>
                <a:latin typeface="Roboto Light"/>
                <a:ea typeface="Roboto Light"/>
                <a:cs typeface="Roboto Light"/>
                <a:sym typeface="Roboto Light"/>
              </a:rPr>
              <a:t>Tester</a:t>
            </a:r>
            <a:r>
              <a:rPr b="0" i="0" lang="en" sz="1400" u="none" cap="none" strike="noStrike">
                <a:solidFill>
                  <a:schemeClr val="dk1"/>
                </a:solidFill>
                <a:latin typeface="Roboto Light"/>
                <a:ea typeface="Roboto Light"/>
                <a:cs typeface="Roboto Light"/>
                <a:sym typeface="Roboto Light"/>
              </a:rPr>
              <a:t> – tests the code</a:t>
            </a:r>
            <a:endParaRPr b="0" i="0" sz="1400" u="none" cap="none" strike="noStrike">
              <a:solidFill>
                <a:schemeClr val="dk1"/>
              </a:solidFill>
              <a:latin typeface="Roboto Light"/>
              <a:ea typeface="Roboto Light"/>
              <a:cs typeface="Roboto Light"/>
              <a:sym typeface="Roboto Light"/>
            </a:endParaRPr>
          </a:p>
          <a:p>
            <a:pPr indent="-247650" lvl="0" marL="285750" marR="0" rtl="0" algn="l">
              <a:lnSpc>
                <a:spcPct val="100000"/>
              </a:lnSpc>
              <a:spcBef>
                <a:spcPts val="0"/>
              </a:spcBef>
              <a:spcAft>
                <a:spcPts val="0"/>
              </a:spcAft>
              <a:buSzPts val="1400"/>
              <a:buChar char="•"/>
            </a:pPr>
            <a:r>
              <a:rPr b="1" lang="en" sz="1400"/>
              <a:t>Design</a:t>
            </a:r>
            <a:r>
              <a:rPr b="1" lang="en" sz="1400"/>
              <a:t>er</a:t>
            </a:r>
            <a:r>
              <a:rPr lang="en" sz="1400"/>
              <a:t> –</a:t>
            </a:r>
            <a:r>
              <a:rPr b="1" lang="en" sz="1400">
                <a:latin typeface="Roboto"/>
                <a:ea typeface="Roboto"/>
                <a:cs typeface="Roboto"/>
                <a:sym typeface="Roboto"/>
              </a:rPr>
              <a:t> </a:t>
            </a:r>
            <a:r>
              <a:rPr lang="en" sz="1400"/>
              <a:t>creates user-centered designs that meet the needs of end-users</a:t>
            </a:r>
            <a:endParaRPr sz="14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2"/>
          <p:cNvSpPr txBox="1"/>
          <p:nvPr>
            <p:ph idx="1" type="body"/>
          </p:nvPr>
        </p:nvSpPr>
        <p:spPr>
          <a:xfrm>
            <a:off x="742950" y="466074"/>
            <a:ext cx="7658100" cy="9717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SzPts val="3300"/>
              <a:buNone/>
            </a:pPr>
            <a:r>
              <a:rPr lang="en"/>
              <a:t>Agile Software Development using </a:t>
            </a:r>
            <a:r>
              <a:rPr lang="en">
                <a:solidFill>
                  <a:schemeClr val="dk2"/>
                </a:solidFill>
              </a:rPr>
              <a:t>SCRUM</a:t>
            </a:r>
            <a:endParaRPr/>
          </a:p>
        </p:txBody>
      </p:sp>
      <p:sp>
        <p:nvSpPr>
          <p:cNvPr id="436" name="Google Shape;436;p52"/>
          <p:cNvSpPr/>
          <p:nvPr>
            <p:ph idx="2" type="chart"/>
          </p:nvPr>
        </p:nvSpPr>
        <p:spPr>
          <a:xfrm>
            <a:off x="742950" y="1331500"/>
            <a:ext cx="7516500" cy="3346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2100"/>
              <a:buFont typeface="Arial"/>
              <a:buNone/>
            </a:pPr>
            <a:r>
              <a:t/>
            </a:r>
            <a:endParaRPr b="0" i="0" sz="1500" u="none" cap="none" strike="noStrike">
              <a:solidFill>
                <a:schemeClr val="dk2"/>
              </a:solidFill>
              <a:latin typeface="Roboto Light"/>
              <a:ea typeface="Roboto Light"/>
              <a:cs typeface="Roboto Light"/>
              <a:sym typeface="Roboto Light"/>
            </a:endParaRPr>
          </a:p>
          <a:p>
            <a:pPr indent="-146050" lvl="0" marL="177800" marR="0" rtl="0" algn="l">
              <a:lnSpc>
                <a:spcPct val="100000"/>
              </a:lnSpc>
              <a:spcBef>
                <a:spcPts val="1000"/>
              </a:spcBef>
              <a:spcAft>
                <a:spcPts val="0"/>
              </a:spcAft>
              <a:buClr>
                <a:schemeClr val="dk1"/>
              </a:buClr>
              <a:buSzPts val="1700"/>
              <a:buFont typeface="Arial"/>
              <a:buChar char="•"/>
            </a:pPr>
            <a:r>
              <a:rPr b="0" i="0" lang="en" sz="1700" u="none" cap="none" strike="noStrike">
                <a:solidFill>
                  <a:schemeClr val="dk1"/>
                </a:solidFill>
                <a:latin typeface="Roboto Light"/>
                <a:ea typeface="Roboto Light"/>
                <a:cs typeface="Roboto Light"/>
                <a:sym typeface="Roboto Light"/>
              </a:rPr>
              <a:t>The most common </a:t>
            </a:r>
            <a:r>
              <a:rPr b="1" i="0" lang="en" sz="1700" u="none" cap="none" strike="noStrike">
                <a:solidFill>
                  <a:schemeClr val="dk2"/>
                </a:solidFill>
                <a:latin typeface="Roboto Light"/>
                <a:ea typeface="Roboto Light"/>
                <a:cs typeface="Roboto Light"/>
                <a:sym typeface="Roboto Light"/>
              </a:rPr>
              <a:t>AGILE Project Management tool</a:t>
            </a:r>
            <a:r>
              <a:rPr b="0" i="0" lang="en" sz="1700" u="none" cap="none" strike="noStrike">
                <a:solidFill>
                  <a:schemeClr val="dk1"/>
                </a:solidFill>
                <a:latin typeface="Roboto Light"/>
                <a:ea typeface="Roboto Light"/>
                <a:cs typeface="Roboto Light"/>
                <a:sym typeface="Roboto Light"/>
              </a:rPr>
              <a:t> that is designed to support any AGILE methodology, be it Scrum, Kanban, or something else is </a:t>
            </a:r>
            <a:r>
              <a:rPr b="1" i="0" lang="en" sz="1700" u="none" cap="none" strike="noStrike">
                <a:solidFill>
                  <a:schemeClr val="dk1"/>
                </a:solidFill>
                <a:latin typeface="Roboto Light"/>
                <a:ea typeface="Roboto Light"/>
                <a:cs typeface="Roboto Light"/>
                <a:sym typeface="Roboto Light"/>
              </a:rPr>
              <a:t>Jira Software. </a:t>
            </a:r>
            <a:r>
              <a:rPr b="0" i="0" lang="en" sz="1700" u="none" cap="none" strike="noStrike">
                <a:solidFill>
                  <a:schemeClr val="dk1"/>
                </a:solidFill>
                <a:latin typeface="Roboto Light"/>
                <a:ea typeface="Roboto Light"/>
                <a:cs typeface="Roboto Light"/>
                <a:sym typeface="Roboto Light"/>
              </a:rPr>
              <a:t> </a:t>
            </a:r>
            <a:endParaRPr b="0" i="0" sz="1700" u="none" cap="none" strike="noStrike">
              <a:solidFill>
                <a:schemeClr val="dk1"/>
              </a:solidFill>
              <a:latin typeface="Roboto Light"/>
              <a:ea typeface="Roboto Light"/>
              <a:cs typeface="Roboto Light"/>
              <a:sym typeface="Roboto Light"/>
            </a:endParaRPr>
          </a:p>
          <a:p>
            <a:pPr indent="-146050" lvl="0" marL="177800" marR="0" rtl="0" algn="l">
              <a:lnSpc>
                <a:spcPct val="100000"/>
              </a:lnSpc>
              <a:spcBef>
                <a:spcPts val="1000"/>
              </a:spcBef>
              <a:spcAft>
                <a:spcPts val="0"/>
              </a:spcAft>
              <a:buClr>
                <a:schemeClr val="dk1"/>
              </a:buClr>
              <a:buSzPts val="1700"/>
              <a:buFont typeface="Arial"/>
              <a:buChar char="•"/>
            </a:pPr>
            <a:r>
              <a:rPr b="0" i="0" lang="en" sz="1700" u="none" cap="none" strike="noStrike">
                <a:solidFill>
                  <a:schemeClr val="dk1"/>
                </a:solidFill>
                <a:latin typeface="Roboto Light"/>
                <a:ea typeface="Roboto Light"/>
                <a:cs typeface="Roboto Light"/>
                <a:sym typeface="Roboto Light"/>
              </a:rPr>
              <a:t>From sprint boards to reports, the team can plan, track, and manage all their software development projects within a single tool. </a:t>
            </a:r>
            <a:endParaRPr b="0" i="0" sz="1700" u="none" cap="none" strike="noStrike">
              <a:solidFill>
                <a:schemeClr val="dk1"/>
              </a:solidFill>
              <a:latin typeface="Roboto Light"/>
              <a:ea typeface="Roboto Light"/>
              <a:cs typeface="Roboto Light"/>
              <a:sym typeface="Roboto Light"/>
            </a:endParaRPr>
          </a:p>
          <a:p>
            <a:pPr indent="-146050" lvl="0" marL="177800" marR="0" rtl="0" algn="l">
              <a:lnSpc>
                <a:spcPct val="100000"/>
              </a:lnSpc>
              <a:spcBef>
                <a:spcPts val="1000"/>
              </a:spcBef>
              <a:spcAft>
                <a:spcPts val="0"/>
              </a:spcAft>
              <a:buClr>
                <a:schemeClr val="dk1"/>
              </a:buClr>
              <a:buSzPts val="1700"/>
              <a:buFont typeface="Arial"/>
              <a:buChar char="•"/>
            </a:pPr>
            <a:r>
              <a:rPr b="0" i="0" lang="en" sz="1700" u="none" cap="none" strike="noStrike">
                <a:solidFill>
                  <a:schemeClr val="dk1"/>
                </a:solidFill>
                <a:latin typeface="Roboto Light"/>
                <a:ea typeface="Roboto Light"/>
                <a:cs typeface="Roboto Light"/>
                <a:sym typeface="Roboto Light"/>
              </a:rPr>
              <a:t>But there are others: </a:t>
            </a:r>
            <a:r>
              <a:rPr b="1" i="0" lang="en" sz="1700" u="none" cap="none" strike="noStrike">
                <a:solidFill>
                  <a:schemeClr val="dk1"/>
                </a:solidFill>
                <a:latin typeface="Roboto Light"/>
                <a:ea typeface="Roboto Light"/>
                <a:cs typeface="Roboto Light"/>
                <a:sym typeface="Roboto Light"/>
              </a:rPr>
              <a:t>Youtrack, Rally, Azure, Helix, Trello, </a:t>
            </a:r>
            <a:r>
              <a:rPr b="1" i="0" lang="en" sz="1700" u="none" cap="none" strike="noStrike">
                <a:solidFill>
                  <a:schemeClr val="dk1"/>
                </a:solidFill>
                <a:latin typeface="Roboto"/>
                <a:ea typeface="Roboto"/>
                <a:cs typeface="Roboto"/>
                <a:sym typeface="Roboto"/>
              </a:rPr>
              <a:t>Github</a:t>
            </a:r>
            <a:r>
              <a:rPr b="1" i="0" lang="en" sz="1700" u="none" cap="none" strike="noStrike">
                <a:solidFill>
                  <a:schemeClr val="dk1"/>
                </a:solidFill>
                <a:latin typeface="Roboto Light"/>
                <a:ea typeface="Roboto Light"/>
                <a:cs typeface="Roboto Light"/>
                <a:sym typeface="Roboto Light"/>
              </a:rPr>
              <a:t>.</a:t>
            </a:r>
            <a:endParaRPr b="0" i="0" sz="1200" u="none" cap="none" strike="noStrike">
              <a:solidFill>
                <a:schemeClr val="dk1"/>
              </a:solidFill>
              <a:latin typeface="Roboto Light"/>
              <a:ea typeface="Roboto Light"/>
              <a:cs typeface="Roboto Light"/>
              <a:sym typeface="Roboto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3"/>
          <p:cNvSpPr txBox="1"/>
          <p:nvPr>
            <p:ph idx="1" type="body"/>
          </p:nvPr>
        </p:nvSpPr>
        <p:spPr>
          <a:xfrm>
            <a:off x="742950" y="466074"/>
            <a:ext cx="7658100" cy="971700"/>
          </a:xfrm>
          <a:prstGeom prst="rect">
            <a:avLst/>
          </a:prstGeom>
          <a:noFill/>
          <a:ln>
            <a:noFill/>
          </a:ln>
        </p:spPr>
        <p:txBody>
          <a:bodyPr anchorCtr="0" anchor="ctr" bIns="34275" lIns="68575" spcFirstLastPara="1" rIns="68575" wrap="square" tIns="34275">
            <a:noAutofit/>
          </a:bodyPr>
          <a:lstStyle/>
          <a:p>
            <a:pPr indent="0" lvl="0" marL="0" rtl="0" algn="l">
              <a:lnSpc>
                <a:spcPct val="70000"/>
              </a:lnSpc>
              <a:spcBef>
                <a:spcPts val="0"/>
              </a:spcBef>
              <a:spcAft>
                <a:spcPts val="0"/>
              </a:spcAft>
              <a:buSzPts val="3300"/>
              <a:buNone/>
            </a:pPr>
            <a:r>
              <a:rPr lang="en"/>
              <a:t>What does a </a:t>
            </a:r>
            <a:r>
              <a:rPr lang="en">
                <a:solidFill>
                  <a:schemeClr val="dk2"/>
                </a:solidFill>
              </a:rPr>
              <a:t>SPRINT BOARD</a:t>
            </a:r>
            <a:r>
              <a:rPr lang="en">
                <a:solidFill>
                  <a:srgbClr val="DE411B"/>
                </a:solidFill>
              </a:rPr>
              <a:t> </a:t>
            </a:r>
            <a:r>
              <a:rPr lang="en"/>
              <a:t>look like in Github?</a:t>
            </a:r>
            <a:endParaRPr/>
          </a:p>
        </p:txBody>
      </p:sp>
      <p:sp>
        <p:nvSpPr>
          <p:cNvPr id="442" name="Google Shape;442;p53"/>
          <p:cNvSpPr/>
          <p:nvPr/>
        </p:nvSpPr>
        <p:spPr>
          <a:xfrm>
            <a:off x="8614225" y="1939625"/>
            <a:ext cx="162000" cy="77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43" name="Google Shape;443;p53"/>
          <p:cNvPicPr preferRelativeResize="0"/>
          <p:nvPr/>
        </p:nvPicPr>
        <p:blipFill>
          <a:blip r:embed="rId3">
            <a:alphaModFix/>
          </a:blip>
          <a:stretch>
            <a:fillRect/>
          </a:stretch>
        </p:blipFill>
        <p:spPr>
          <a:xfrm>
            <a:off x="0" y="1321230"/>
            <a:ext cx="9144000" cy="382226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4"/>
          <p:cNvSpPr txBox="1"/>
          <p:nvPr>
            <p:ph idx="1" type="body"/>
          </p:nvPr>
        </p:nvSpPr>
        <p:spPr>
          <a:xfrm>
            <a:off x="742950" y="466074"/>
            <a:ext cx="7658100" cy="971700"/>
          </a:xfrm>
          <a:prstGeom prst="rect">
            <a:avLst/>
          </a:prstGeom>
          <a:noFill/>
          <a:ln>
            <a:noFill/>
          </a:ln>
        </p:spPr>
        <p:txBody>
          <a:bodyPr anchorCtr="0" anchor="ctr" bIns="34275" lIns="68575" spcFirstLastPara="1" rIns="68575" wrap="square" tIns="34275">
            <a:noAutofit/>
          </a:bodyPr>
          <a:lstStyle/>
          <a:p>
            <a:pPr indent="0" lvl="0" marL="0" rtl="0" algn="l">
              <a:lnSpc>
                <a:spcPct val="70000"/>
              </a:lnSpc>
              <a:spcBef>
                <a:spcPts val="0"/>
              </a:spcBef>
              <a:spcAft>
                <a:spcPts val="0"/>
              </a:spcAft>
              <a:buSzPts val="3300"/>
              <a:buNone/>
            </a:pPr>
            <a:r>
              <a:rPr lang="en"/>
              <a:t>What </a:t>
            </a:r>
            <a:r>
              <a:rPr lang="en"/>
              <a:t>does a </a:t>
            </a:r>
            <a:r>
              <a:rPr lang="en">
                <a:solidFill>
                  <a:schemeClr val="dk2"/>
                </a:solidFill>
              </a:rPr>
              <a:t>SPRINT BOARD</a:t>
            </a:r>
            <a:r>
              <a:rPr lang="en">
                <a:solidFill>
                  <a:srgbClr val="DE411B"/>
                </a:solidFill>
              </a:rPr>
              <a:t> </a:t>
            </a:r>
            <a:r>
              <a:rPr lang="en"/>
              <a:t>look like in Jira?</a:t>
            </a:r>
            <a:endParaRPr/>
          </a:p>
        </p:txBody>
      </p:sp>
      <p:pic>
        <p:nvPicPr>
          <p:cNvPr id="449" name="Google Shape;449;p54"/>
          <p:cNvPicPr preferRelativeResize="0"/>
          <p:nvPr/>
        </p:nvPicPr>
        <p:blipFill rotWithShape="1">
          <a:blip r:embed="rId3">
            <a:alphaModFix/>
          </a:blip>
          <a:srcRect b="7367" l="0" r="1893" t="880"/>
          <a:stretch/>
        </p:blipFill>
        <p:spPr>
          <a:xfrm>
            <a:off x="1321125" y="1405500"/>
            <a:ext cx="6501749" cy="37379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5"/>
          <p:cNvSpPr txBox="1"/>
          <p:nvPr>
            <p:ph idx="1" type="body"/>
          </p:nvPr>
        </p:nvSpPr>
        <p:spPr>
          <a:xfrm>
            <a:off x="742950" y="466074"/>
            <a:ext cx="7658100" cy="971700"/>
          </a:xfrm>
          <a:prstGeom prst="rect">
            <a:avLst/>
          </a:prstGeom>
          <a:noFill/>
          <a:ln>
            <a:noFill/>
          </a:ln>
        </p:spPr>
        <p:txBody>
          <a:bodyPr anchorCtr="0" anchor="ctr" bIns="34275" lIns="68575" spcFirstLastPara="1" rIns="68575" wrap="square" tIns="34275">
            <a:noAutofit/>
          </a:bodyPr>
          <a:lstStyle/>
          <a:p>
            <a:pPr indent="0" lvl="0" marL="0" rtl="0" algn="l">
              <a:lnSpc>
                <a:spcPct val="70000"/>
              </a:lnSpc>
              <a:spcBef>
                <a:spcPts val="0"/>
              </a:spcBef>
              <a:spcAft>
                <a:spcPts val="0"/>
              </a:spcAft>
              <a:buSzPts val="3300"/>
              <a:buNone/>
            </a:pPr>
            <a:r>
              <a:rPr lang="en"/>
              <a:t>What is a </a:t>
            </a:r>
            <a:r>
              <a:rPr lang="en">
                <a:solidFill>
                  <a:schemeClr val="dk2"/>
                </a:solidFill>
              </a:rPr>
              <a:t>USER STORY</a:t>
            </a:r>
            <a:r>
              <a:rPr lang="en"/>
              <a:t>?</a:t>
            </a:r>
            <a:endParaRPr/>
          </a:p>
        </p:txBody>
      </p:sp>
      <p:sp>
        <p:nvSpPr>
          <p:cNvPr id="455" name="Google Shape;455;p55"/>
          <p:cNvSpPr/>
          <p:nvPr>
            <p:ph idx="2" type="chart"/>
          </p:nvPr>
        </p:nvSpPr>
        <p:spPr>
          <a:xfrm>
            <a:off x="742950" y="1331500"/>
            <a:ext cx="7516500" cy="33462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2100"/>
              <a:buFont typeface="Arial"/>
              <a:buNone/>
            </a:pPr>
            <a:r>
              <a:t/>
            </a:r>
            <a:endParaRPr b="0" i="0" sz="1500" u="none" cap="none" strike="noStrike">
              <a:solidFill>
                <a:schemeClr val="dk2"/>
              </a:solidFill>
              <a:latin typeface="Roboto Light"/>
              <a:ea typeface="Roboto Light"/>
              <a:cs typeface="Roboto Light"/>
              <a:sym typeface="Roboto Light"/>
            </a:endParaRPr>
          </a:p>
          <a:p>
            <a:pPr indent="0" lvl="0" marL="177800" marR="0" rtl="0" algn="l">
              <a:lnSpc>
                <a:spcPct val="90000"/>
              </a:lnSpc>
              <a:spcBef>
                <a:spcPts val="0"/>
              </a:spcBef>
              <a:spcAft>
                <a:spcPts val="0"/>
              </a:spcAft>
              <a:buClr>
                <a:schemeClr val="dk1"/>
              </a:buClr>
              <a:buSzPts val="2100"/>
              <a:buFont typeface="Arial"/>
              <a:buNone/>
            </a:pPr>
            <a:r>
              <a:rPr b="0" i="0" lang="en" sz="1900" u="none" cap="none" strike="noStrike">
                <a:solidFill>
                  <a:schemeClr val="dk1"/>
                </a:solidFill>
                <a:latin typeface="Roboto Light"/>
                <a:ea typeface="Roboto Light"/>
                <a:cs typeface="Roboto Light"/>
                <a:sym typeface="Roboto Light"/>
              </a:rPr>
              <a:t>Is a small, self-contained unit of development work designed to accomplish a specific goal within a product </a:t>
            </a:r>
            <a:r>
              <a:rPr b="0" i="0" lang="en" sz="2100" u="none" cap="none" strike="noStrike">
                <a:solidFill>
                  <a:schemeClr val="dk1"/>
                </a:solidFill>
                <a:latin typeface="Roboto Light"/>
                <a:ea typeface="Roboto Light"/>
                <a:cs typeface="Roboto Light"/>
                <a:sym typeface="Roboto Light"/>
              </a:rPr>
              <a:t>(</a:t>
            </a:r>
            <a:r>
              <a:rPr b="0" i="0" lang="en" sz="1800" u="none" cap="none" strike="noStrike">
                <a:solidFill>
                  <a:schemeClr val="dk1"/>
                </a:solidFill>
                <a:latin typeface="Roboto Light"/>
                <a:ea typeface="Roboto Light"/>
                <a:cs typeface="Roboto Light"/>
                <a:sym typeface="Roboto Light"/>
              </a:rPr>
              <a:t>It can represent a user's need, serve as a planning item in agile software development</a:t>
            </a:r>
            <a:r>
              <a:rPr b="0" i="0" lang="en" sz="2100" u="none" cap="none" strike="noStrike">
                <a:solidFill>
                  <a:schemeClr val="dk1"/>
                </a:solidFill>
                <a:latin typeface="Roboto Light"/>
                <a:ea typeface="Roboto Light"/>
                <a:cs typeface="Roboto Light"/>
                <a:sym typeface="Roboto Light"/>
              </a:rPr>
              <a:t>)</a:t>
            </a:r>
            <a:r>
              <a:rPr b="0" i="0" lang="en" sz="1900" u="none" cap="none" strike="noStrike">
                <a:solidFill>
                  <a:schemeClr val="dk1"/>
                </a:solidFill>
                <a:latin typeface="Roboto Light"/>
                <a:ea typeface="Roboto Light"/>
                <a:cs typeface="Roboto Light"/>
                <a:sym typeface="Roboto Light"/>
              </a:rPr>
              <a:t>.</a:t>
            </a:r>
            <a:endParaRPr b="0" i="1" sz="1600" u="none" cap="none" strike="noStrike">
              <a:solidFill>
                <a:schemeClr val="dk1"/>
              </a:solidFill>
              <a:latin typeface="Roboto Light"/>
              <a:ea typeface="Roboto Light"/>
              <a:cs typeface="Roboto Light"/>
              <a:sym typeface="Roboto Light"/>
            </a:endParaRPr>
          </a:p>
          <a:p>
            <a:pPr indent="-330200" lvl="0" marL="457200" marR="0" rtl="0" algn="l">
              <a:lnSpc>
                <a:spcPct val="100000"/>
              </a:lnSpc>
              <a:spcBef>
                <a:spcPts val="1000"/>
              </a:spcBef>
              <a:spcAft>
                <a:spcPts val="0"/>
              </a:spcAft>
              <a:buClr>
                <a:schemeClr val="dk1"/>
              </a:buClr>
              <a:buSzPts val="1600"/>
              <a:buFont typeface="Roboto Light"/>
              <a:buChar char="•"/>
            </a:pPr>
            <a:r>
              <a:rPr b="0" i="0" lang="en" sz="1600" u="none" cap="none" strike="noStrike">
                <a:solidFill>
                  <a:schemeClr val="dk1"/>
                </a:solidFill>
                <a:latin typeface="Roboto Light"/>
                <a:ea typeface="Roboto Light"/>
                <a:cs typeface="Roboto Light"/>
                <a:sym typeface="Roboto Light"/>
              </a:rPr>
              <a:t>We can look at it as a (software) requirement formulated in everyday language so it can be easily understood by everyone who reads it; usually follows the simple format: </a:t>
            </a:r>
            <a:endParaRPr b="0" i="0" sz="1600" u="none" cap="none" strike="noStrike">
              <a:solidFill>
                <a:schemeClr val="dk1"/>
              </a:solidFill>
              <a:latin typeface="Roboto Light"/>
              <a:ea typeface="Roboto Light"/>
              <a:cs typeface="Roboto Light"/>
              <a:sym typeface="Roboto Light"/>
            </a:endParaRPr>
          </a:p>
          <a:p>
            <a:pPr indent="0" lvl="0" marL="457200" marR="0" rtl="0" algn="l">
              <a:lnSpc>
                <a:spcPct val="100000"/>
              </a:lnSpc>
              <a:spcBef>
                <a:spcPts val="1000"/>
              </a:spcBef>
              <a:spcAft>
                <a:spcPts val="0"/>
              </a:spcAft>
              <a:buClr>
                <a:schemeClr val="dk1"/>
              </a:buClr>
              <a:buSzPts val="2100"/>
              <a:buFont typeface="Arial"/>
              <a:buNone/>
            </a:pPr>
            <a:r>
              <a:rPr b="0" i="0" lang="en" sz="1600" u="none" cap="none" strike="noStrike">
                <a:solidFill>
                  <a:schemeClr val="dk1"/>
                </a:solidFill>
                <a:latin typeface="Roboto Light"/>
                <a:ea typeface="Roboto Light"/>
                <a:cs typeface="Roboto Light"/>
                <a:sym typeface="Roboto Light"/>
              </a:rPr>
              <a:t>E.g: </a:t>
            </a:r>
            <a:r>
              <a:rPr b="0" i="0" lang="en" sz="1600" u="none" cap="none" strike="noStrike">
                <a:solidFill>
                  <a:schemeClr val="dk1"/>
                </a:solidFill>
                <a:latin typeface="Roboto Medium"/>
                <a:ea typeface="Roboto Medium"/>
                <a:cs typeface="Roboto Medium"/>
                <a:sym typeface="Roboto Medium"/>
              </a:rPr>
              <a:t>“As a user I want to perform &lt;this action&gt; so that I can accomplish &lt;this goal&gt;.”</a:t>
            </a:r>
            <a:endParaRPr b="0" i="1" sz="1600" u="none" cap="none" strike="noStrike">
              <a:solidFill>
                <a:schemeClr val="dk1"/>
              </a:solidFill>
              <a:latin typeface="Roboto Light"/>
              <a:ea typeface="Roboto Light"/>
              <a:cs typeface="Roboto Light"/>
              <a:sym typeface="Roboto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6"/>
          <p:cNvSpPr txBox="1"/>
          <p:nvPr>
            <p:ph idx="1" type="body"/>
          </p:nvPr>
        </p:nvSpPr>
        <p:spPr>
          <a:xfrm>
            <a:off x="742950" y="466074"/>
            <a:ext cx="7658100" cy="971700"/>
          </a:xfrm>
          <a:prstGeom prst="rect">
            <a:avLst/>
          </a:prstGeom>
          <a:noFill/>
          <a:ln>
            <a:noFill/>
          </a:ln>
        </p:spPr>
        <p:txBody>
          <a:bodyPr anchorCtr="0" anchor="ctr" bIns="34275" lIns="68575" spcFirstLastPara="1" rIns="68575" wrap="square" tIns="34275">
            <a:noAutofit/>
          </a:bodyPr>
          <a:lstStyle/>
          <a:p>
            <a:pPr indent="0" lvl="0" marL="0" rtl="0" algn="l">
              <a:lnSpc>
                <a:spcPct val="70000"/>
              </a:lnSpc>
              <a:spcBef>
                <a:spcPts val="0"/>
              </a:spcBef>
              <a:spcAft>
                <a:spcPts val="0"/>
              </a:spcAft>
              <a:buSzPts val="3300"/>
              <a:buNone/>
            </a:pPr>
            <a:r>
              <a:rPr lang="en">
                <a:solidFill>
                  <a:srgbClr val="000000"/>
                </a:solidFill>
              </a:rPr>
              <a:t>What </a:t>
            </a:r>
            <a:r>
              <a:rPr lang="en">
                <a:solidFill>
                  <a:srgbClr val="000000"/>
                </a:solidFill>
              </a:rPr>
              <a:t>does a </a:t>
            </a:r>
            <a:r>
              <a:rPr lang="en">
                <a:solidFill>
                  <a:schemeClr val="dk2"/>
                </a:solidFill>
              </a:rPr>
              <a:t>USER STORY</a:t>
            </a:r>
            <a:r>
              <a:rPr lang="en">
                <a:solidFill>
                  <a:srgbClr val="000000"/>
                </a:solidFill>
              </a:rPr>
              <a:t> look like</a:t>
            </a:r>
            <a:r>
              <a:rPr lang="en"/>
              <a:t>?</a:t>
            </a:r>
            <a:endParaRPr/>
          </a:p>
        </p:txBody>
      </p:sp>
      <p:pic>
        <p:nvPicPr>
          <p:cNvPr id="461" name="Google Shape;461;p56"/>
          <p:cNvPicPr preferRelativeResize="0"/>
          <p:nvPr/>
        </p:nvPicPr>
        <p:blipFill>
          <a:blip r:embed="rId3">
            <a:alphaModFix/>
          </a:blip>
          <a:stretch>
            <a:fillRect/>
          </a:stretch>
        </p:blipFill>
        <p:spPr>
          <a:xfrm>
            <a:off x="792214" y="1194400"/>
            <a:ext cx="7559573" cy="3949101"/>
          </a:xfrm>
          <a:prstGeom prst="rect">
            <a:avLst/>
          </a:prstGeom>
          <a:noFill/>
          <a:ln>
            <a:noFill/>
          </a:ln>
        </p:spPr>
      </p:pic>
      <p:pic>
        <p:nvPicPr>
          <p:cNvPr id="462" name="Google Shape;462;p56" title="fundmore.png"/>
          <p:cNvPicPr preferRelativeResize="0"/>
          <p:nvPr/>
        </p:nvPicPr>
        <p:blipFill>
          <a:blip r:embed="rId4">
            <a:alphaModFix/>
          </a:blip>
          <a:stretch>
            <a:fillRect/>
          </a:stretch>
        </p:blipFill>
        <p:spPr>
          <a:xfrm>
            <a:off x="937775" y="2436450"/>
            <a:ext cx="275175" cy="2706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7"/>
          <p:cNvSpPr txBox="1"/>
          <p:nvPr>
            <p:ph idx="1" type="body"/>
          </p:nvPr>
        </p:nvSpPr>
        <p:spPr>
          <a:xfrm>
            <a:off x="742950" y="466074"/>
            <a:ext cx="7658100" cy="971700"/>
          </a:xfrm>
          <a:prstGeom prst="rect">
            <a:avLst/>
          </a:prstGeom>
          <a:noFill/>
          <a:ln>
            <a:noFill/>
          </a:ln>
        </p:spPr>
        <p:txBody>
          <a:bodyPr anchorCtr="0" anchor="ctr" bIns="36575" lIns="91425" spcFirstLastPara="1" rIns="91425" wrap="square" tIns="91425">
            <a:noAutofit/>
          </a:bodyPr>
          <a:lstStyle/>
          <a:p>
            <a:pPr indent="0" lvl="0" marL="0" rtl="0" algn="l">
              <a:lnSpc>
                <a:spcPct val="100000"/>
              </a:lnSpc>
              <a:spcBef>
                <a:spcPts val="0"/>
              </a:spcBef>
              <a:spcAft>
                <a:spcPts val="0"/>
              </a:spcAft>
              <a:buSzPts val="3300"/>
              <a:buNone/>
            </a:pPr>
            <a:r>
              <a:rPr lang="en">
                <a:solidFill>
                  <a:srgbClr val="000000"/>
                </a:solidFill>
              </a:rPr>
              <a:t>What is a </a:t>
            </a:r>
            <a:r>
              <a:rPr lang="en">
                <a:solidFill>
                  <a:schemeClr val="dk2"/>
                </a:solidFill>
              </a:rPr>
              <a:t>TEST SCENARIO</a:t>
            </a:r>
            <a:r>
              <a:rPr lang="en">
                <a:solidFill>
                  <a:srgbClr val="000000"/>
                </a:solidFill>
              </a:rPr>
              <a:t>? </a:t>
            </a:r>
            <a:endParaRPr>
              <a:solidFill>
                <a:srgbClr val="000000"/>
              </a:solidFill>
            </a:endParaRPr>
          </a:p>
          <a:p>
            <a:pPr indent="0" lvl="0" marL="0" rtl="0" algn="l">
              <a:lnSpc>
                <a:spcPct val="100000"/>
              </a:lnSpc>
              <a:spcBef>
                <a:spcPts val="0"/>
              </a:spcBef>
              <a:spcAft>
                <a:spcPts val="0"/>
              </a:spcAft>
              <a:buSzPts val="3300"/>
              <a:buNone/>
            </a:pPr>
            <a:r>
              <a:rPr lang="en">
                <a:solidFill>
                  <a:srgbClr val="000000"/>
                </a:solidFill>
              </a:rPr>
              <a:t>What is a </a:t>
            </a:r>
            <a:r>
              <a:rPr lang="en">
                <a:solidFill>
                  <a:schemeClr val="dk2"/>
                </a:solidFill>
              </a:rPr>
              <a:t>TEST CASE</a:t>
            </a:r>
            <a:r>
              <a:rPr lang="en">
                <a:solidFill>
                  <a:srgbClr val="000000"/>
                </a:solidFill>
              </a:rPr>
              <a:t>?</a:t>
            </a:r>
            <a:endParaRPr/>
          </a:p>
        </p:txBody>
      </p:sp>
      <p:sp>
        <p:nvSpPr>
          <p:cNvPr id="468" name="Google Shape;468;p57"/>
          <p:cNvSpPr/>
          <p:nvPr>
            <p:ph idx="2" type="chart"/>
          </p:nvPr>
        </p:nvSpPr>
        <p:spPr>
          <a:xfrm>
            <a:off x="742950" y="1797300"/>
            <a:ext cx="3558900" cy="33462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800"/>
              </a:spcBef>
              <a:spcAft>
                <a:spcPts val="0"/>
              </a:spcAft>
              <a:buClr>
                <a:schemeClr val="dk1"/>
              </a:buClr>
              <a:buSzPts val="2100"/>
              <a:buFont typeface="Arial"/>
              <a:buNone/>
            </a:pPr>
            <a:r>
              <a:rPr b="0" i="0" lang="en" sz="2100" u="none" cap="none" strike="noStrike">
                <a:solidFill>
                  <a:schemeClr val="dk2"/>
                </a:solidFill>
                <a:latin typeface="Roboto Light"/>
                <a:ea typeface="Roboto Light"/>
                <a:cs typeface="Roboto Light"/>
                <a:sym typeface="Roboto Light"/>
              </a:rPr>
              <a:t>Test Scenario:</a:t>
            </a:r>
            <a:endParaRPr b="1" i="0" sz="1400" u="none" cap="none" strike="noStrike">
              <a:solidFill>
                <a:schemeClr val="dk1"/>
              </a:solidFill>
              <a:latin typeface="Roboto Light"/>
              <a:ea typeface="Roboto Light"/>
              <a:cs typeface="Roboto Light"/>
              <a:sym typeface="Roboto Light"/>
            </a:endParaRPr>
          </a:p>
          <a:p>
            <a:pPr indent="0" lvl="0" marL="177800" marR="0" rtl="0" algn="l">
              <a:lnSpc>
                <a:spcPct val="100000"/>
              </a:lnSpc>
              <a:spcBef>
                <a:spcPts val="1000"/>
              </a:spcBef>
              <a:spcAft>
                <a:spcPts val="0"/>
              </a:spcAft>
              <a:buClr>
                <a:schemeClr val="dk1"/>
              </a:buClr>
              <a:buSzPts val="2100"/>
              <a:buFont typeface="Arial"/>
              <a:buNone/>
            </a:pPr>
            <a:r>
              <a:rPr b="0" i="0" lang="en" sz="1200" u="none" cap="none" strike="noStrike">
                <a:solidFill>
                  <a:schemeClr val="dk1"/>
                </a:solidFill>
                <a:latin typeface="Roboto Light"/>
                <a:ea typeface="Roboto Light"/>
                <a:cs typeface="Roboto Light"/>
                <a:sym typeface="Roboto Light"/>
              </a:rPr>
              <a:t>Is a collective set of test cases which helps the testing team to determine the positive and negative characteristics of the project.</a:t>
            </a:r>
            <a:endParaRPr b="0" i="0" sz="1200" u="none" cap="none" strike="noStrike">
              <a:solidFill>
                <a:schemeClr val="dk1"/>
              </a:solidFill>
              <a:latin typeface="Roboto Light"/>
              <a:ea typeface="Roboto Light"/>
              <a:cs typeface="Roboto Light"/>
              <a:sym typeface="Roboto Light"/>
            </a:endParaRPr>
          </a:p>
          <a:p>
            <a:pPr indent="-285750" lvl="0" marL="285750" marR="0" rtl="0" algn="l">
              <a:lnSpc>
                <a:spcPct val="100000"/>
              </a:lnSpc>
              <a:spcBef>
                <a:spcPts val="1000"/>
              </a:spcBef>
              <a:spcAft>
                <a:spcPts val="0"/>
              </a:spcAft>
              <a:buClr>
                <a:schemeClr val="dk1"/>
              </a:buClr>
              <a:buSzPts val="1600"/>
              <a:buFont typeface="Roboto Light"/>
              <a:buChar char="•"/>
            </a:pPr>
            <a:r>
              <a:rPr b="0" i="0" lang="en" sz="1200" u="none" cap="none" strike="noStrike">
                <a:solidFill>
                  <a:schemeClr val="dk1"/>
                </a:solidFill>
                <a:latin typeface="Roboto Light"/>
                <a:ea typeface="Roboto Light"/>
                <a:cs typeface="Roboto Light"/>
                <a:sym typeface="Roboto Light"/>
              </a:rPr>
              <a:t>Gives a high-level idea of what we need to test.</a:t>
            </a:r>
            <a:endParaRPr b="0" i="0" sz="1200" u="none" cap="none" strike="noStrike">
              <a:solidFill>
                <a:schemeClr val="dk1"/>
              </a:solidFill>
              <a:latin typeface="Roboto Light"/>
              <a:ea typeface="Roboto Light"/>
              <a:cs typeface="Roboto Light"/>
              <a:sym typeface="Roboto Light"/>
            </a:endParaRPr>
          </a:p>
          <a:p>
            <a:pPr indent="-285750" lvl="0" marL="285750" marR="0" rtl="0" algn="l">
              <a:lnSpc>
                <a:spcPct val="100000"/>
              </a:lnSpc>
              <a:spcBef>
                <a:spcPts val="1000"/>
              </a:spcBef>
              <a:spcAft>
                <a:spcPts val="0"/>
              </a:spcAft>
              <a:buClr>
                <a:schemeClr val="dk1"/>
              </a:buClr>
              <a:buSzPts val="1600"/>
              <a:buFont typeface="Roboto Light"/>
              <a:buChar char="•"/>
            </a:pPr>
            <a:r>
              <a:rPr b="0" i="0" lang="en" sz="1200" u="none" cap="none" strike="noStrike">
                <a:solidFill>
                  <a:schemeClr val="dk1"/>
                </a:solidFill>
                <a:latin typeface="Roboto Light"/>
                <a:ea typeface="Roboto Light"/>
                <a:cs typeface="Roboto Light"/>
                <a:sym typeface="Roboto Light"/>
              </a:rPr>
              <a:t>As a tester, you should put yourself in the end user's shoes and figure out the real-world scenarios and use cases of the applications under test.</a:t>
            </a:r>
            <a:endParaRPr b="0" i="0" sz="12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1000"/>
              </a:spcBef>
              <a:spcAft>
                <a:spcPts val="0"/>
              </a:spcAft>
              <a:buClr>
                <a:schemeClr val="dk1"/>
              </a:buClr>
              <a:buSzPts val="2100"/>
              <a:buFont typeface="Arial"/>
              <a:buNone/>
            </a:pPr>
            <a:r>
              <a:t/>
            </a:r>
            <a:endParaRPr b="0" i="0" sz="2100" u="none" cap="none" strike="noStrike">
              <a:solidFill>
                <a:schemeClr val="dk1"/>
              </a:solidFill>
              <a:latin typeface="Roboto Light"/>
              <a:ea typeface="Roboto Light"/>
              <a:cs typeface="Roboto Light"/>
              <a:sym typeface="Roboto Light"/>
            </a:endParaRPr>
          </a:p>
          <a:p>
            <a:pPr indent="0" lvl="0" marL="0" marR="0" rtl="0" algn="l">
              <a:lnSpc>
                <a:spcPct val="90000"/>
              </a:lnSpc>
              <a:spcBef>
                <a:spcPts val="800"/>
              </a:spcBef>
              <a:spcAft>
                <a:spcPts val="0"/>
              </a:spcAft>
              <a:buClr>
                <a:schemeClr val="dk1"/>
              </a:buClr>
              <a:buSzPts val="2100"/>
              <a:buFont typeface="Arial"/>
              <a:buNone/>
            </a:pPr>
            <a:r>
              <a:t/>
            </a:r>
            <a:endParaRPr b="0" i="0" sz="2100" u="none" cap="none" strike="noStrike">
              <a:solidFill>
                <a:schemeClr val="dk1"/>
              </a:solidFill>
              <a:latin typeface="Roboto Light"/>
              <a:ea typeface="Roboto Light"/>
              <a:cs typeface="Roboto Light"/>
              <a:sym typeface="Roboto Light"/>
            </a:endParaRPr>
          </a:p>
        </p:txBody>
      </p:sp>
      <p:sp>
        <p:nvSpPr>
          <p:cNvPr id="469" name="Google Shape;469;p57"/>
          <p:cNvSpPr txBox="1"/>
          <p:nvPr>
            <p:ph idx="3" type="body"/>
          </p:nvPr>
        </p:nvSpPr>
        <p:spPr>
          <a:xfrm>
            <a:off x="4842150" y="1797300"/>
            <a:ext cx="3558900" cy="3346200"/>
          </a:xfrm>
          <a:prstGeom prst="rect">
            <a:avLst/>
          </a:prstGeom>
          <a:noFill/>
          <a:ln>
            <a:noFill/>
          </a:ln>
        </p:spPr>
        <p:txBody>
          <a:bodyPr anchorCtr="0" anchor="t" bIns="34275" lIns="68575" spcFirstLastPara="1" rIns="68575" wrap="square" tIns="34275">
            <a:noAutofit/>
          </a:bodyPr>
          <a:lstStyle/>
          <a:p>
            <a:pPr indent="0" lvl="0" marL="0" rtl="0" algn="l">
              <a:lnSpc>
                <a:spcPct val="150000"/>
              </a:lnSpc>
              <a:spcBef>
                <a:spcPts val="800"/>
              </a:spcBef>
              <a:spcAft>
                <a:spcPts val="0"/>
              </a:spcAft>
              <a:buSzPts val="2100"/>
              <a:buNone/>
            </a:pPr>
            <a:r>
              <a:rPr lang="en">
                <a:solidFill>
                  <a:schemeClr val="dk2"/>
                </a:solidFill>
              </a:rPr>
              <a:t>Test Case:</a:t>
            </a:r>
            <a:endParaRPr>
              <a:solidFill>
                <a:schemeClr val="dk2"/>
              </a:solidFill>
            </a:endParaRPr>
          </a:p>
          <a:p>
            <a:pPr indent="0" lvl="0" marL="0" rtl="0" algn="l">
              <a:lnSpc>
                <a:spcPct val="100000"/>
              </a:lnSpc>
              <a:spcBef>
                <a:spcPts val="0"/>
              </a:spcBef>
              <a:spcAft>
                <a:spcPts val="0"/>
              </a:spcAft>
              <a:buClr>
                <a:schemeClr val="dk1"/>
              </a:buClr>
              <a:buSzPts val="1600"/>
              <a:buFont typeface="Arial"/>
              <a:buNone/>
            </a:pPr>
            <a:r>
              <a:rPr lang="en" sz="1200"/>
              <a:t>Set of actions executed to verify a particular feature or functionality of the software application. </a:t>
            </a:r>
            <a:endParaRPr sz="1200"/>
          </a:p>
          <a:p>
            <a:pPr indent="0" lvl="0" marL="0" rtl="0" algn="l">
              <a:lnSpc>
                <a:spcPct val="100000"/>
              </a:lnSpc>
              <a:spcBef>
                <a:spcPts val="1000"/>
              </a:spcBef>
              <a:spcAft>
                <a:spcPts val="0"/>
              </a:spcAft>
              <a:buClr>
                <a:schemeClr val="dk1"/>
              </a:buClr>
              <a:buSzPts val="1600"/>
              <a:buFont typeface="Arial"/>
              <a:buNone/>
            </a:pPr>
            <a:r>
              <a:rPr lang="en" sz="1200"/>
              <a:t>It contains:</a:t>
            </a:r>
            <a:endParaRPr sz="1200"/>
          </a:p>
          <a:p>
            <a:pPr indent="-285750" lvl="0" marL="285750" rtl="0" algn="l">
              <a:lnSpc>
                <a:spcPct val="100000"/>
              </a:lnSpc>
              <a:spcBef>
                <a:spcPts val="1000"/>
              </a:spcBef>
              <a:spcAft>
                <a:spcPts val="0"/>
              </a:spcAft>
              <a:buClr>
                <a:schemeClr val="dk1"/>
              </a:buClr>
              <a:buSzPts val="1600"/>
              <a:buFont typeface="Roboto Light"/>
              <a:buChar char="•"/>
            </a:pPr>
            <a:r>
              <a:rPr lang="en" sz="1200"/>
              <a:t>Input values</a:t>
            </a:r>
            <a:endParaRPr sz="1200"/>
          </a:p>
          <a:p>
            <a:pPr indent="-285750" lvl="0" marL="285750" rtl="0" algn="l">
              <a:lnSpc>
                <a:spcPct val="100000"/>
              </a:lnSpc>
              <a:spcBef>
                <a:spcPts val="1000"/>
              </a:spcBef>
              <a:spcAft>
                <a:spcPts val="0"/>
              </a:spcAft>
              <a:buClr>
                <a:schemeClr val="dk1"/>
              </a:buClr>
              <a:buSzPts val="1600"/>
              <a:buFont typeface="Roboto Light"/>
              <a:buChar char="•"/>
            </a:pPr>
            <a:r>
              <a:rPr lang="en" sz="1200"/>
              <a:t>Preconditions</a:t>
            </a:r>
            <a:endParaRPr sz="1200"/>
          </a:p>
          <a:p>
            <a:pPr indent="-285750" lvl="0" marL="285750" rtl="0" algn="l">
              <a:lnSpc>
                <a:spcPct val="100000"/>
              </a:lnSpc>
              <a:spcBef>
                <a:spcPts val="1000"/>
              </a:spcBef>
              <a:spcAft>
                <a:spcPts val="0"/>
              </a:spcAft>
              <a:buClr>
                <a:schemeClr val="dk1"/>
              </a:buClr>
              <a:buSzPts val="1600"/>
              <a:buFont typeface="Roboto Light"/>
              <a:buChar char="•"/>
            </a:pPr>
            <a:r>
              <a:rPr lang="en" sz="1200"/>
              <a:t>Steps to reproduce</a:t>
            </a:r>
            <a:endParaRPr sz="1200"/>
          </a:p>
          <a:p>
            <a:pPr indent="-285750" lvl="0" marL="285750" rtl="0" algn="l">
              <a:lnSpc>
                <a:spcPct val="100000"/>
              </a:lnSpc>
              <a:spcBef>
                <a:spcPts val="1000"/>
              </a:spcBef>
              <a:spcAft>
                <a:spcPts val="0"/>
              </a:spcAft>
              <a:buClr>
                <a:schemeClr val="dk1"/>
              </a:buClr>
              <a:buSzPts val="1600"/>
              <a:buFont typeface="Roboto Light"/>
              <a:buChar char="•"/>
            </a:pPr>
            <a:r>
              <a:rPr lang="en" sz="1200"/>
              <a:t>Expected results</a:t>
            </a:r>
            <a:endParaRPr sz="1200"/>
          </a:p>
          <a:p>
            <a:pPr indent="-285750" lvl="0" marL="285750" rtl="0" algn="l">
              <a:lnSpc>
                <a:spcPct val="100000"/>
              </a:lnSpc>
              <a:spcBef>
                <a:spcPts val="1000"/>
              </a:spcBef>
              <a:spcAft>
                <a:spcPts val="0"/>
              </a:spcAft>
              <a:buClr>
                <a:schemeClr val="dk1"/>
              </a:buClr>
              <a:buSzPts val="1600"/>
              <a:buFont typeface="Roboto Light"/>
              <a:buChar char="•"/>
            </a:pPr>
            <a:r>
              <a:rPr lang="en" sz="1200"/>
              <a:t>Postconditions</a:t>
            </a:r>
            <a:endParaRPr sz="12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8"/>
          <p:cNvSpPr/>
          <p:nvPr>
            <p:ph idx="2" type="chart"/>
          </p:nvPr>
        </p:nvSpPr>
        <p:spPr>
          <a:xfrm>
            <a:off x="742950" y="1869281"/>
            <a:ext cx="3531900" cy="28086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475" name="Google Shape;475;p58" title="guru99.png"/>
          <p:cNvPicPr preferRelativeResize="0"/>
          <p:nvPr/>
        </p:nvPicPr>
        <p:blipFill>
          <a:blip r:embed="rId3">
            <a:alphaModFix/>
          </a:blip>
          <a:stretch>
            <a:fillRect/>
          </a:stretch>
        </p:blipFill>
        <p:spPr>
          <a:xfrm>
            <a:off x="0" y="816216"/>
            <a:ext cx="9144001" cy="3511068"/>
          </a:xfrm>
          <a:prstGeom prst="rect">
            <a:avLst/>
          </a:prstGeom>
          <a:noFill/>
          <a:ln>
            <a:noFill/>
          </a:ln>
        </p:spPr>
      </p:pic>
      <p:sp>
        <p:nvSpPr>
          <p:cNvPr id="476" name="Google Shape;476;p58"/>
          <p:cNvSpPr txBox="1"/>
          <p:nvPr/>
        </p:nvSpPr>
        <p:spPr>
          <a:xfrm>
            <a:off x="3559650" y="4453825"/>
            <a:ext cx="20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https://docs.getxray.app</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23" title="fundmoreAi.png"/>
          <p:cNvPicPr preferRelativeResize="0"/>
          <p:nvPr/>
        </p:nvPicPr>
        <p:blipFill>
          <a:blip r:embed="rId3">
            <a:alphaModFix/>
          </a:blip>
          <a:stretch>
            <a:fillRect/>
          </a:stretch>
        </p:blipFill>
        <p:spPr>
          <a:xfrm>
            <a:off x="152400" y="152400"/>
            <a:ext cx="8839204" cy="427285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pic>
        <p:nvPicPr>
          <p:cNvPr id="481" name="Google Shape;481;p59"/>
          <p:cNvPicPr preferRelativeResize="0"/>
          <p:nvPr/>
        </p:nvPicPr>
        <p:blipFill>
          <a:blip r:embed="rId3">
            <a:alphaModFix/>
          </a:blip>
          <a:stretch>
            <a:fillRect/>
          </a:stretch>
        </p:blipFill>
        <p:spPr>
          <a:xfrm>
            <a:off x="2659125" y="749250"/>
            <a:ext cx="3912850" cy="39043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0"/>
          <p:cNvSpPr txBox="1"/>
          <p:nvPr>
            <p:ph idx="1" type="body"/>
          </p:nvPr>
        </p:nvSpPr>
        <p:spPr>
          <a:xfrm>
            <a:off x="742950" y="466074"/>
            <a:ext cx="7658100" cy="971700"/>
          </a:xfrm>
          <a:prstGeom prst="rect">
            <a:avLst/>
          </a:prstGeom>
          <a:noFill/>
          <a:ln>
            <a:noFill/>
          </a:ln>
        </p:spPr>
        <p:txBody>
          <a:bodyPr anchorCtr="0" anchor="ctr" bIns="34275" lIns="68575" spcFirstLastPara="1" rIns="68575" wrap="square" tIns="34275">
            <a:noAutofit/>
          </a:bodyPr>
          <a:lstStyle/>
          <a:p>
            <a:pPr indent="0" lvl="0" marL="0" rtl="0" algn="l">
              <a:lnSpc>
                <a:spcPct val="70000"/>
              </a:lnSpc>
              <a:spcBef>
                <a:spcPts val="0"/>
              </a:spcBef>
              <a:spcAft>
                <a:spcPts val="0"/>
              </a:spcAft>
              <a:buSzPts val="3300"/>
              <a:buNone/>
            </a:pPr>
            <a:r>
              <a:rPr lang="en">
                <a:solidFill>
                  <a:srgbClr val="000000"/>
                </a:solidFill>
              </a:rPr>
              <a:t>What is a </a:t>
            </a:r>
            <a:r>
              <a:rPr lang="en">
                <a:solidFill>
                  <a:schemeClr val="dk2"/>
                </a:solidFill>
              </a:rPr>
              <a:t>DEFECT/BUG</a:t>
            </a:r>
            <a:r>
              <a:rPr lang="en">
                <a:solidFill>
                  <a:srgbClr val="000000"/>
                </a:solidFill>
              </a:rPr>
              <a:t>?</a:t>
            </a:r>
            <a:endParaRPr/>
          </a:p>
        </p:txBody>
      </p:sp>
      <p:sp>
        <p:nvSpPr>
          <p:cNvPr id="487" name="Google Shape;487;p60"/>
          <p:cNvSpPr/>
          <p:nvPr>
            <p:ph idx="2" type="chart"/>
          </p:nvPr>
        </p:nvSpPr>
        <p:spPr>
          <a:xfrm>
            <a:off x="742950" y="1331500"/>
            <a:ext cx="7516500" cy="33462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2100"/>
              <a:buFont typeface="Arial"/>
              <a:buNone/>
            </a:pPr>
            <a:r>
              <a:t/>
            </a:r>
            <a:endParaRPr b="0" i="0" sz="1500" u="none" cap="none" strike="noStrike">
              <a:solidFill>
                <a:schemeClr val="dk2"/>
              </a:solidFill>
              <a:latin typeface="Roboto Light"/>
              <a:ea typeface="Roboto Light"/>
              <a:cs typeface="Roboto Light"/>
              <a:sym typeface="Roboto Light"/>
            </a:endParaRPr>
          </a:p>
          <a:p>
            <a:pPr indent="-336550" lvl="0" marL="457200" marR="0" rtl="0" algn="l">
              <a:lnSpc>
                <a:spcPct val="90000"/>
              </a:lnSpc>
              <a:spcBef>
                <a:spcPts val="0"/>
              </a:spcBef>
              <a:spcAft>
                <a:spcPts val="0"/>
              </a:spcAft>
              <a:buClr>
                <a:schemeClr val="dk1"/>
              </a:buClr>
              <a:buSzPts val="1700"/>
              <a:buFont typeface="Roboto Light"/>
              <a:buChar char="•"/>
            </a:pPr>
            <a:r>
              <a:rPr b="0" i="0" lang="en" sz="1600" u="none" cap="none" strike="noStrike">
                <a:solidFill>
                  <a:schemeClr val="dk1"/>
                </a:solidFill>
                <a:latin typeface="Roboto Light"/>
                <a:ea typeface="Roboto Light"/>
                <a:cs typeface="Roboto Light"/>
                <a:sym typeface="Roboto Light"/>
              </a:rPr>
              <a:t>A human being can make an error (mistake) which produces a DEFECT (or a BUG, a flaw) in the code.</a:t>
            </a:r>
            <a:endParaRPr b="0" i="0" sz="2000" u="none" cap="none" strike="noStrike">
              <a:solidFill>
                <a:schemeClr val="dk1"/>
              </a:solidFill>
              <a:latin typeface="Roboto Light"/>
              <a:ea typeface="Roboto Light"/>
              <a:cs typeface="Roboto Light"/>
              <a:sym typeface="Roboto Light"/>
            </a:endParaRPr>
          </a:p>
          <a:p>
            <a:pPr indent="0" lvl="0" marL="177800" marR="0" rtl="0" algn="l">
              <a:lnSpc>
                <a:spcPct val="90000"/>
              </a:lnSpc>
              <a:spcBef>
                <a:spcPts val="0"/>
              </a:spcBef>
              <a:spcAft>
                <a:spcPts val="0"/>
              </a:spcAft>
              <a:buClr>
                <a:schemeClr val="dk1"/>
              </a:buClr>
              <a:buSzPts val="2100"/>
              <a:buFont typeface="Arial"/>
              <a:buNone/>
            </a:pPr>
            <a:r>
              <a:t/>
            </a:r>
            <a:endParaRPr b="0" i="0" sz="1900" u="none" cap="none" strike="noStrike">
              <a:solidFill>
                <a:schemeClr val="dk1"/>
              </a:solidFill>
              <a:latin typeface="Roboto Light"/>
              <a:ea typeface="Roboto Light"/>
              <a:cs typeface="Roboto Light"/>
              <a:sym typeface="Roboto Light"/>
            </a:endParaRPr>
          </a:p>
          <a:p>
            <a:pPr indent="-317500" lvl="0" marL="4572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Roboto Light"/>
                <a:ea typeface="Roboto Light"/>
                <a:cs typeface="Roboto Light"/>
                <a:sym typeface="Roboto Light"/>
              </a:rPr>
              <a:t>If the defect in the code is executed, it can cause a </a:t>
            </a:r>
            <a:r>
              <a:rPr b="1" i="0" lang="en" sz="1400" u="none" cap="none" strike="noStrike">
                <a:solidFill>
                  <a:schemeClr val="dk1"/>
                </a:solidFill>
                <a:latin typeface="Roboto Light"/>
                <a:ea typeface="Roboto Light"/>
                <a:cs typeface="Roboto Light"/>
                <a:sym typeface="Roboto Light"/>
              </a:rPr>
              <a:t>failure</a:t>
            </a:r>
            <a:r>
              <a:rPr b="0" i="0" lang="en" sz="1400" u="none" cap="none" strike="noStrike">
                <a:solidFill>
                  <a:schemeClr val="dk1"/>
                </a:solidFill>
                <a:latin typeface="Roboto Light"/>
                <a:ea typeface="Roboto Light"/>
                <a:cs typeface="Roboto Light"/>
                <a:sym typeface="Roboto Light"/>
              </a:rPr>
              <a:t>, but not all defects result in failures.</a:t>
            </a:r>
            <a:endParaRPr b="0" i="0" sz="1400" u="none" cap="none" strike="noStrike">
              <a:solidFill>
                <a:schemeClr val="dk1"/>
              </a:solidFill>
              <a:latin typeface="Roboto Light"/>
              <a:ea typeface="Roboto Light"/>
              <a:cs typeface="Roboto Light"/>
              <a:sym typeface="Roboto Light"/>
            </a:endParaRPr>
          </a:p>
          <a:p>
            <a:pPr indent="-317500" lvl="0" marL="457200" marR="0" rtl="0" algn="l">
              <a:lnSpc>
                <a:spcPct val="100000"/>
              </a:lnSpc>
              <a:spcBef>
                <a:spcPts val="1000"/>
              </a:spcBef>
              <a:spcAft>
                <a:spcPts val="0"/>
              </a:spcAft>
              <a:buClr>
                <a:schemeClr val="dk1"/>
              </a:buClr>
              <a:buSzPts val="1400"/>
              <a:buFont typeface="Arial"/>
              <a:buChar char="•"/>
            </a:pPr>
            <a:r>
              <a:rPr b="0" i="0" lang="en" sz="1400" u="none" cap="none" strike="noStrike">
                <a:solidFill>
                  <a:schemeClr val="dk1"/>
                </a:solidFill>
                <a:latin typeface="Roboto Light"/>
                <a:ea typeface="Roboto Light"/>
                <a:cs typeface="Roboto Light"/>
                <a:sym typeface="Roboto Light"/>
              </a:rPr>
              <a:t>In other words, when </a:t>
            </a:r>
            <a:r>
              <a:rPr b="1" i="0" lang="en" sz="1400" u="none" cap="none" strike="noStrike">
                <a:solidFill>
                  <a:schemeClr val="dk1"/>
                </a:solidFill>
                <a:latin typeface="Roboto Light"/>
                <a:ea typeface="Roboto Light"/>
                <a:cs typeface="Roboto Light"/>
                <a:sym typeface="Roboto Light"/>
              </a:rPr>
              <a:t>actual result </a:t>
            </a:r>
            <a:r>
              <a:rPr b="0" i="0" lang="en" sz="1400" u="none" cap="none" strike="noStrike">
                <a:solidFill>
                  <a:schemeClr val="dk1"/>
                </a:solidFill>
                <a:latin typeface="Roboto Light"/>
                <a:ea typeface="Roboto Light"/>
                <a:cs typeface="Roboto Light"/>
                <a:sym typeface="Roboto Light"/>
              </a:rPr>
              <a:t>deviates from the </a:t>
            </a:r>
            <a:r>
              <a:rPr b="1" i="0" lang="en" sz="1400" u="none" cap="none" strike="noStrike">
                <a:solidFill>
                  <a:schemeClr val="dk1"/>
                </a:solidFill>
                <a:latin typeface="Roboto Light"/>
                <a:ea typeface="Roboto Light"/>
                <a:cs typeface="Roboto Light"/>
                <a:sym typeface="Roboto Light"/>
              </a:rPr>
              <a:t>expected result </a:t>
            </a:r>
            <a:r>
              <a:rPr b="0" i="0" lang="en" sz="1400" u="none" cap="none" strike="noStrike">
                <a:solidFill>
                  <a:schemeClr val="dk1"/>
                </a:solidFill>
                <a:latin typeface="Roboto Light"/>
                <a:ea typeface="Roboto Light"/>
                <a:cs typeface="Roboto Light"/>
                <a:sym typeface="Roboto Light"/>
              </a:rPr>
              <a:t>while testing, then it results into a defect. Hence, any deviation from the specification mentioned in the product functional specification document is a defect.</a:t>
            </a:r>
            <a:endParaRPr b="0" i="0" sz="1400" u="none" cap="none" strike="noStrike">
              <a:solidFill>
                <a:schemeClr val="dk1"/>
              </a:solidFill>
              <a:latin typeface="Roboto Light"/>
              <a:ea typeface="Roboto Light"/>
              <a:cs typeface="Roboto Light"/>
              <a:sym typeface="Roboto Light"/>
            </a:endParaRPr>
          </a:p>
          <a:p>
            <a:pPr indent="-317500" lvl="0" marL="457200" marR="0" rtl="0" algn="l">
              <a:lnSpc>
                <a:spcPct val="100000"/>
              </a:lnSpc>
              <a:spcBef>
                <a:spcPts val="1000"/>
              </a:spcBef>
              <a:spcAft>
                <a:spcPts val="0"/>
              </a:spcAft>
              <a:buClr>
                <a:schemeClr val="dk1"/>
              </a:buClr>
              <a:buSzPts val="1400"/>
              <a:buFont typeface="Arial"/>
              <a:buChar char="•"/>
            </a:pPr>
            <a:r>
              <a:rPr b="0" i="0" lang="en" sz="1400" u="none" cap="none" strike="noStrike">
                <a:solidFill>
                  <a:schemeClr val="dk1"/>
                </a:solidFill>
                <a:latin typeface="Roboto Light"/>
                <a:ea typeface="Roboto Light"/>
                <a:cs typeface="Roboto Light"/>
                <a:sym typeface="Roboto Light"/>
              </a:rPr>
              <a:t>Depending on the organization, the defect is called differently like: </a:t>
            </a:r>
            <a:r>
              <a:rPr b="1" i="0" lang="en" sz="1400" u="none" cap="none" strike="noStrike">
                <a:solidFill>
                  <a:schemeClr val="dk1"/>
                </a:solidFill>
                <a:latin typeface="Roboto Light"/>
                <a:ea typeface="Roboto Light"/>
                <a:cs typeface="Roboto Light"/>
                <a:sym typeface="Roboto Light"/>
              </a:rPr>
              <a:t>bug</a:t>
            </a:r>
            <a:r>
              <a:rPr b="0" i="0" lang="en" sz="1400" u="none" cap="none" strike="noStrike">
                <a:solidFill>
                  <a:schemeClr val="dk1"/>
                </a:solidFill>
                <a:latin typeface="Roboto Light"/>
                <a:ea typeface="Roboto Light"/>
                <a:cs typeface="Roboto Light"/>
                <a:sym typeface="Roboto Light"/>
              </a:rPr>
              <a:t>, </a:t>
            </a:r>
            <a:r>
              <a:rPr b="1" i="0" lang="en" sz="1400" u="none" cap="none" strike="noStrike">
                <a:solidFill>
                  <a:schemeClr val="dk1"/>
                </a:solidFill>
                <a:latin typeface="Roboto Light"/>
                <a:ea typeface="Roboto Light"/>
                <a:cs typeface="Roboto Light"/>
                <a:sym typeface="Roboto Light"/>
              </a:rPr>
              <a:t>issue</a:t>
            </a:r>
            <a:r>
              <a:rPr b="0" i="0" lang="en" sz="1400" u="none" cap="none" strike="noStrike">
                <a:solidFill>
                  <a:schemeClr val="dk1"/>
                </a:solidFill>
                <a:latin typeface="Roboto Light"/>
                <a:ea typeface="Roboto Light"/>
                <a:cs typeface="Roboto Light"/>
                <a:sym typeface="Roboto Light"/>
              </a:rPr>
              <a:t>, </a:t>
            </a:r>
            <a:r>
              <a:rPr b="1" i="0" lang="en" sz="1400" u="none" cap="none" strike="noStrike">
                <a:solidFill>
                  <a:schemeClr val="dk1"/>
                </a:solidFill>
                <a:latin typeface="Roboto Light"/>
                <a:ea typeface="Roboto Light"/>
                <a:cs typeface="Roboto Light"/>
                <a:sym typeface="Roboto Light"/>
              </a:rPr>
              <a:t>incident</a:t>
            </a:r>
            <a:r>
              <a:rPr b="0" i="0" lang="en" sz="1400" u="none" cap="none" strike="noStrike">
                <a:solidFill>
                  <a:schemeClr val="dk1"/>
                </a:solidFill>
                <a:latin typeface="Roboto Light"/>
                <a:ea typeface="Roboto Light"/>
                <a:cs typeface="Roboto Light"/>
                <a:sym typeface="Roboto Light"/>
              </a:rPr>
              <a:t> or </a:t>
            </a:r>
            <a:r>
              <a:rPr b="1" i="0" lang="en" sz="1400" u="none" cap="none" strike="noStrike">
                <a:solidFill>
                  <a:schemeClr val="dk1"/>
                </a:solidFill>
                <a:latin typeface="Roboto Light"/>
                <a:ea typeface="Roboto Light"/>
                <a:cs typeface="Roboto Light"/>
                <a:sym typeface="Roboto Light"/>
              </a:rPr>
              <a:t>problem</a:t>
            </a:r>
            <a:r>
              <a:rPr b="0" i="0" lang="en" sz="1400" u="none" cap="none" strike="noStrike">
                <a:solidFill>
                  <a:schemeClr val="dk1"/>
                </a:solidFill>
                <a:latin typeface="Roboto Light"/>
                <a:ea typeface="Roboto Light"/>
                <a:cs typeface="Roboto Light"/>
                <a:sym typeface="Roboto Light"/>
              </a:rPr>
              <a:t>.</a:t>
            </a:r>
            <a:endParaRPr b="0" i="0" sz="1400" u="none" cap="none" strike="noStrike">
              <a:solidFill>
                <a:schemeClr val="dk1"/>
              </a:solidFill>
              <a:latin typeface="Roboto Light"/>
              <a:ea typeface="Roboto Light"/>
              <a:cs typeface="Roboto Light"/>
              <a:sym typeface="Roboto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1"/>
          <p:cNvSpPr txBox="1"/>
          <p:nvPr>
            <p:ph idx="1" type="body"/>
          </p:nvPr>
        </p:nvSpPr>
        <p:spPr>
          <a:xfrm>
            <a:off x="742950" y="466074"/>
            <a:ext cx="7658100" cy="971700"/>
          </a:xfrm>
          <a:prstGeom prst="rect">
            <a:avLst/>
          </a:prstGeom>
          <a:noFill/>
          <a:ln>
            <a:noFill/>
          </a:ln>
        </p:spPr>
        <p:txBody>
          <a:bodyPr anchorCtr="0" anchor="ctr" bIns="34275" lIns="68575" spcFirstLastPara="1" rIns="68575" wrap="square" tIns="34275">
            <a:noAutofit/>
          </a:bodyPr>
          <a:lstStyle/>
          <a:p>
            <a:pPr indent="0" lvl="0" marL="0" rtl="0" algn="l">
              <a:lnSpc>
                <a:spcPct val="70000"/>
              </a:lnSpc>
              <a:spcBef>
                <a:spcPts val="0"/>
              </a:spcBef>
              <a:spcAft>
                <a:spcPts val="0"/>
              </a:spcAft>
              <a:buClr>
                <a:srgbClr val="000000"/>
              </a:buClr>
              <a:buSzPts val="3600"/>
              <a:buFont typeface="Arial Narrow"/>
              <a:buNone/>
            </a:pPr>
            <a:r>
              <a:rPr lang="en"/>
              <a:t>How do we </a:t>
            </a:r>
            <a:r>
              <a:rPr lang="en">
                <a:solidFill>
                  <a:schemeClr val="dk2"/>
                </a:solidFill>
              </a:rPr>
              <a:t>report a Bug</a:t>
            </a:r>
            <a:r>
              <a:rPr lang="en"/>
              <a:t>?</a:t>
            </a:r>
            <a:endParaRPr/>
          </a:p>
        </p:txBody>
      </p:sp>
      <p:sp>
        <p:nvSpPr>
          <p:cNvPr id="493" name="Google Shape;493;p61"/>
          <p:cNvSpPr/>
          <p:nvPr>
            <p:ph idx="2" type="chart"/>
          </p:nvPr>
        </p:nvSpPr>
        <p:spPr>
          <a:xfrm>
            <a:off x="742950" y="1568674"/>
            <a:ext cx="3531900" cy="31092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dk1"/>
              </a:buClr>
              <a:buSzPts val="2100"/>
              <a:buFont typeface="Arial"/>
              <a:buNone/>
            </a:pPr>
            <a:r>
              <a:rPr b="0" i="0" lang="en" sz="1200" u="none" cap="none" strike="noStrike">
                <a:solidFill>
                  <a:schemeClr val="dk1"/>
                </a:solidFill>
                <a:latin typeface="Roboto Light"/>
                <a:ea typeface="Roboto Light"/>
                <a:cs typeface="Roboto Light"/>
                <a:sym typeface="Roboto Light"/>
              </a:rPr>
              <a:t>When reporting a defect a tester should:</a:t>
            </a:r>
            <a:endParaRPr b="0" i="0" sz="1200" u="none" cap="none" strike="noStrike">
              <a:solidFill>
                <a:schemeClr val="dk1"/>
              </a:solidFill>
              <a:latin typeface="Roboto Light"/>
              <a:ea typeface="Roboto Light"/>
              <a:cs typeface="Roboto Light"/>
              <a:sym typeface="Roboto Light"/>
            </a:endParaRPr>
          </a:p>
          <a:p>
            <a:pPr indent="0" lvl="0" marL="0" marR="0" rtl="0" algn="l">
              <a:lnSpc>
                <a:spcPct val="90000"/>
              </a:lnSpc>
              <a:spcBef>
                <a:spcPts val="0"/>
              </a:spcBef>
              <a:spcAft>
                <a:spcPts val="0"/>
              </a:spcAft>
              <a:buClr>
                <a:srgbClr val="DF411C"/>
              </a:buClr>
              <a:buSzPts val="2000"/>
              <a:buFont typeface="Arial"/>
              <a:buNone/>
            </a:pPr>
            <a:r>
              <a:t/>
            </a:r>
            <a:endParaRPr b="0" i="0" sz="1200" u="none" cap="none" strike="noStrike">
              <a:solidFill>
                <a:schemeClr val="dk1"/>
              </a:solidFill>
              <a:latin typeface="Roboto Light"/>
              <a:ea typeface="Roboto Light"/>
              <a:cs typeface="Roboto Light"/>
              <a:sym typeface="Roboto Light"/>
            </a:endParaRPr>
          </a:p>
          <a:p>
            <a:pPr indent="-304800" lvl="0" marL="457200" marR="0" rtl="0" algn="l">
              <a:lnSpc>
                <a:spcPct val="100000"/>
              </a:lnSpc>
              <a:spcBef>
                <a:spcPts val="1000"/>
              </a:spcBef>
              <a:spcAft>
                <a:spcPts val="0"/>
              </a:spcAft>
              <a:buClr>
                <a:schemeClr val="dk1"/>
              </a:buClr>
              <a:buSzPts val="1200"/>
              <a:buFont typeface="Arial"/>
              <a:buChar char="•"/>
            </a:pPr>
            <a:r>
              <a:rPr b="0" i="0" lang="en" sz="1200" u="none" cap="none" strike="noStrike">
                <a:solidFill>
                  <a:schemeClr val="dk1"/>
                </a:solidFill>
                <a:latin typeface="Roboto Light"/>
                <a:ea typeface="Roboto Light"/>
                <a:cs typeface="Roboto Light"/>
                <a:sym typeface="Roboto Light"/>
              </a:rPr>
              <a:t>Have a clear goal in mind, know exactly what he wants to transmit</a:t>
            </a:r>
            <a:endParaRPr b="0" i="0" sz="1200" u="none" cap="none" strike="noStrike">
              <a:solidFill>
                <a:schemeClr val="dk1"/>
              </a:solidFill>
              <a:latin typeface="Roboto Light"/>
              <a:ea typeface="Roboto Light"/>
              <a:cs typeface="Roboto Light"/>
              <a:sym typeface="Roboto Light"/>
            </a:endParaRPr>
          </a:p>
          <a:p>
            <a:pPr indent="-304800" lvl="0" marL="457200" marR="0" rtl="0" algn="l">
              <a:lnSpc>
                <a:spcPct val="100000"/>
              </a:lnSpc>
              <a:spcBef>
                <a:spcPts val="0"/>
              </a:spcBef>
              <a:spcAft>
                <a:spcPts val="0"/>
              </a:spcAft>
              <a:buClr>
                <a:schemeClr val="dk1"/>
              </a:buClr>
              <a:buSzPts val="1200"/>
              <a:buFont typeface="Arial"/>
              <a:buChar char="•"/>
            </a:pPr>
            <a:r>
              <a:rPr b="0" i="0" lang="en" sz="1200" u="none" cap="none" strike="noStrike">
                <a:solidFill>
                  <a:schemeClr val="dk1"/>
                </a:solidFill>
                <a:latin typeface="Roboto Light"/>
                <a:ea typeface="Roboto Light"/>
                <a:cs typeface="Roboto Light"/>
                <a:sym typeface="Roboto Light"/>
              </a:rPr>
              <a:t>Provide developers, managers and others detailed information about the behavior observed and the defect itself </a:t>
            </a:r>
            <a:endParaRPr b="0" i="0" sz="1200" u="none" cap="none" strike="noStrike">
              <a:solidFill>
                <a:schemeClr val="dk1"/>
              </a:solidFill>
              <a:latin typeface="Roboto Light"/>
              <a:ea typeface="Roboto Light"/>
              <a:cs typeface="Roboto Light"/>
              <a:sym typeface="Roboto Light"/>
            </a:endParaRPr>
          </a:p>
          <a:p>
            <a:pPr indent="-304800" lvl="0" marL="457200" marR="0" rtl="0" algn="l">
              <a:lnSpc>
                <a:spcPct val="100000"/>
              </a:lnSpc>
              <a:spcBef>
                <a:spcPts val="0"/>
              </a:spcBef>
              <a:spcAft>
                <a:spcPts val="0"/>
              </a:spcAft>
              <a:buClr>
                <a:schemeClr val="dk1"/>
              </a:buClr>
              <a:buSzPts val="1200"/>
              <a:buFont typeface="Arial"/>
              <a:buChar char="•"/>
            </a:pPr>
            <a:r>
              <a:rPr b="0" i="0" lang="en" sz="1200" u="none" cap="none" strike="noStrike">
                <a:solidFill>
                  <a:schemeClr val="dk1"/>
                </a:solidFill>
                <a:latin typeface="Roboto Light"/>
                <a:ea typeface="Roboto Light"/>
                <a:cs typeface="Roboto Light"/>
                <a:sym typeface="Roboto Light"/>
              </a:rPr>
              <a:t>Be precise, concise, clear, unambiguous</a:t>
            </a:r>
            <a:endParaRPr b="0" i="0" sz="1200" u="none" cap="none" strike="noStrike">
              <a:solidFill>
                <a:schemeClr val="dk1"/>
              </a:solidFill>
              <a:latin typeface="Roboto Light"/>
              <a:ea typeface="Roboto Light"/>
              <a:cs typeface="Roboto Light"/>
              <a:sym typeface="Roboto Light"/>
            </a:endParaRPr>
          </a:p>
          <a:p>
            <a:pPr indent="-304800" lvl="0" marL="457200" marR="0" rtl="0" algn="l">
              <a:lnSpc>
                <a:spcPct val="100000"/>
              </a:lnSpc>
              <a:spcBef>
                <a:spcPts val="0"/>
              </a:spcBef>
              <a:spcAft>
                <a:spcPts val="0"/>
              </a:spcAft>
              <a:buClr>
                <a:schemeClr val="dk1"/>
              </a:buClr>
              <a:buSzPts val="1200"/>
              <a:buFont typeface="Arial"/>
              <a:buChar char="•"/>
            </a:pPr>
            <a:r>
              <a:rPr b="0" i="0" lang="en" sz="1200" u="none" cap="none" strike="noStrike">
                <a:solidFill>
                  <a:schemeClr val="dk1"/>
                </a:solidFill>
                <a:latin typeface="Roboto Light"/>
                <a:ea typeface="Roboto Light"/>
                <a:cs typeface="Roboto Light"/>
                <a:sym typeface="Roboto Light"/>
              </a:rPr>
              <a:t>Attach screenshots if you can</a:t>
            </a:r>
            <a:endParaRPr b="0" i="0" sz="1200" u="none" cap="none" strike="noStrike">
              <a:solidFill>
                <a:schemeClr val="dk1"/>
              </a:solidFill>
              <a:latin typeface="Roboto Light"/>
              <a:ea typeface="Roboto Light"/>
              <a:cs typeface="Roboto Light"/>
              <a:sym typeface="Roboto Light"/>
            </a:endParaRPr>
          </a:p>
          <a:p>
            <a:pPr indent="-304800" lvl="0" marL="457200" marR="0" rtl="0" algn="l">
              <a:lnSpc>
                <a:spcPct val="100000"/>
              </a:lnSpc>
              <a:spcBef>
                <a:spcPts val="0"/>
              </a:spcBef>
              <a:spcAft>
                <a:spcPts val="0"/>
              </a:spcAft>
              <a:buClr>
                <a:schemeClr val="dk1"/>
              </a:buClr>
              <a:buSzPts val="1200"/>
              <a:buFont typeface="Arial"/>
              <a:buChar char="•"/>
            </a:pPr>
            <a:r>
              <a:rPr b="0" i="0" lang="en" sz="1200" u="none" cap="none" strike="noStrike">
                <a:solidFill>
                  <a:schemeClr val="dk1"/>
                </a:solidFill>
                <a:latin typeface="Roboto Light"/>
                <a:ea typeface="Roboto Light"/>
                <a:cs typeface="Roboto Light"/>
                <a:sym typeface="Roboto Light"/>
              </a:rPr>
              <a:t>Express the observations in a neutral tone, fact-focused and impartial</a:t>
            </a:r>
            <a:endParaRPr b="0" i="0" sz="1200" u="none" cap="none" strike="noStrike">
              <a:solidFill>
                <a:schemeClr val="dk1"/>
              </a:solidFill>
              <a:latin typeface="Roboto Light"/>
              <a:ea typeface="Roboto Light"/>
              <a:cs typeface="Roboto Light"/>
              <a:sym typeface="Roboto Light"/>
            </a:endParaRPr>
          </a:p>
        </p:txBody>
      </p:sp>
      <p:sp>
        <p:nvSpPr>
          <p:cNvPr id="494" name="Google Shape;494;p61"/>
          <p:cNvSpPr txBox="1"/>
          <p:nvPr>
            <p:ph idx="3" type="body"/>
          </p:nvPr>
        </p:nvSpPr>
        <p:spPr>
          <a:xfrm>
            <a:off x="4842275" y="1568274"/>
            <a:ext cx="3558900" cy="31092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SzPts val="2100"/>
              <a:buNone/>
            </a:pPr>
            <a:r>
              <a:rPr lang="en" sz="1200"/>
              <a:t>A defect should mainly contain:</a:t>
            </a:r>
            <a:endParaRPr sz="1200"/>
          </a:p>
          <a:p>
            <a:pPr indent="-304800" lvl="0" marL="457200" rtl="0" algn="l">
              <a:lnSpc>
                <a:spcPct val="100000"/>
              </a:lnSpc>
              <a:spcBef>
                <a:spcPts val="0"/>
              </a:spcBef>
              <a:spcAft>
                <a:spcPts val="0"/>
              </a:spcAft>
              <a:buSzPts val="1200"/>
              <a:buChar char="•"/>
            </a:pPr>
            <a:r>
              <a:rPr lang="en" sz="1200">
                <a:latin typeface="Roboto Medium"/>
                <a:ea typeface="Roboto Medium"/>
                <a:cs typeface="Roboto Medium"/>
                <a:sym typeface="Roboto Medium"/>
              </a:rPr>
              <a:t>Defect ID</a:t>
            </a:r>
            <a:r>
              <a:rPr lang="en" sz="1200"/>
              <a:t> - Unique identification number for the defect</a:t>
            </a:r>
            <a:endParaRPr sz="1200"/>
          </a:p>
          <a:p>
            <a:pPr indent="-304800" lvl="0" marL="457200" rtl="0" algn="l">
              <a:lnSpc>
                <a:spcPct val="100000"/>
              </a:lnSpc>
              <a:spcBef>
                <a:spcPts val="0"/>
              </a:spcBef>
              <a:spcAft>
                <a:spcPts val="0"/>
              </a:spcAft>
              <a:buSzPts val="1200"/>
              <a:buChar char="•"/>
            </a:pPr>
            <a:r>
              <a:rPr b="1" lang="en" sz="1200">
                <a:latin typeface="Roboto"/>
                <a:ea typeface="Roboto"/>
                <a:cs typeface="Roboto"/>
                <a:sym typeface="Roboto"/>
              </a:rPr>
              <a:t>Title</a:t>
            </a:r>
            <a:endParaRPr b="1" sz="1200">
              <a:latin typeface="Roboto"/>
              <a:ea typeface="Roboto"/>
              <a:cs typeface="Roboto"/>
              <a:sym typeface="Roboto"/>
            </a:endParaRPr>
          </a:p>
          <a:p>
            <a:pPr indent="-304800" lvl="0" marL="457200" rtl="0" algn="l">
              <a:lnSpc>
                <a:spcPct val="100000"/>
              </a:lnSpc>
              <a:spcBef>
                <a:spcPts val="0"/>
              </a:spcBef>
              <a:spcAft>
                <a:spcPts val="0"/>
              </a:spcAft>
              <a:buSzPts val="1200"/>
              <a:buFont typeface="Roboto Medium"/>
              <a:buChar char="•"/>
            </a:pPr>
            <a:r>
              <a:rPr lang="en" sz="1200">
                <a:latin typeface="Roboto Medium"/>
                <a:ea typeface="Roboto Medium"/>
                <a:cs typeface="Roboto Medium"/>
                <a:sym typeface="Roboto Medium"/>
              </a:rPr>
              <a:t>Severity and priority</a:t>
            </a:r>
            <a:endParaRPr sz="1200">
              <a:latin typeface="Roboto Medium"/>
              <a:ea typeface="Roboto Medium"/>
              <a:cs typeface="Roboto Medium"/>
              <a:sym typeface="Roboto Medium"/>
            </a:endParaRPr>
          </a:p>
          <a:p>
            <a:pPr indent="-304800" lvl="0" marL="457200" rtl="0" algn="l">
              <a:lnSpc>
                <a:spcPct val="100000"/>
              </a:lnSpc>
              <a:spcBef>
                <a:spcPts val="0"/>
              </a:spcBef>
              <a:spcAft>
                <a:spcPts val="0"/>
              </a:spcAft>
              <a:buSzPts val="1200"/>
              <a:buChar char="•"/>
            </a:pPr>
            <a:r>
              <a:rPr lang="en" sz="1200">
                <a:latin typeface="Roboto Medium"/>
                <a:ea typeface="Roboto Medium"/>
                <a:cs typeface="Roboto Medium"/>
                <a:sym typeface="Roboto Medium"/>
              </a:rPr>
              <a:t>Version</a:t>
            </a:r>
            <a:r>
              <a:rPr lang="en" sz="1200"/>
              <a:t> - Version of the application in which defect was found (optional)</a:t>
            </a:r>
            <a:endParaRPr sz="1200"/>
          </a:p>
          <a:p>
            <a:pPr indent="-304800" lvl="0" marL="457200" rtl="0" algn="l">
              <a:lnSpc>
                <a:spcPct val="100000"/>
              </a:lnSpc>
              <a:spcBef>
                <a:spcPts val="0"/>
              </a:spcBef>
              <a:spcAft>
                <a:spcPts val="0"/>
              </a:spcAft>
              <a:buSzPts val="1200"/>
              <a:buChar char="•"/>
            </a:pPr>
            <a:r>
              <a:rPr lang="en" sz="1200">
                <a:latin typeface="Roboto Medium"/>
                <a:ea typeface="Roboto Medium"/>
                <a:cs typeface="Roboto Medium"/>
                <a:sym typeface="Roboto Medium"/>
              </a:rPr>
              <a:t>Date Raised</a:t>
            </a:r>
            <a:r>
              <a:rPr lang="en" sz="1200"/>
              <a:t> - Date when the defect is raised</a:t>
            </a:r>
            <a:endParaRPr sz="1200"/>
          </a:p>
          <a:p>
            <a:pPr indent="-304800" lvl="0" marL="457200" rtl="0" algn="l">
              <a:lnSpc>
                <a:spcPct val="100000"/>
              </a:lnSpc>
              <a:spcBef>
                <a:spcPts val="0"/>
              </a:spcBef>
              <a:spcAft>
                <a:spcPts val="0"/>
              </a:spcAft>
              <a:buSzPts val="1200"/>
              <a:buChar char="•"/>
            </a:pPr>
            <a:r>
              <a:rPr lang="en" sz="1200"/>
              <a:t>The name of the </a:t>
            </a:r>
            <a:r>
              <a:rPr lang="en" sz="1200">
                <a:latin typeface="Roboto Medium"/>
                <a:ea typeface="Roboto Medium"/>
                <a:cs typeface="Roboto Medium"/>
                <a:sym typeface="Roboto Medium"/>
              </a:rPr>
              <a:t>person </a:t>
            </a:r>
            <a:r>
              <a:rPr lang="en" sz="1200"/>
              <a:t>who found the defect</a:t>
            </a:r>
            <a:endParaRPr sz="1200"/>
          </a:p>
          <a:p>
            <a:pPr indent="-304800" lvl="0" marL="457200" rtl="0" algn="l">
              <a:lnSpc>
                <a:spcPct val="100000"/>
              </a:lnSpc>
              <a:spcBef>
                <a:spcPts val="0"/>
              </a:spcBef>
              <a:spcAft>
                <a:spcPts val="0"/>
              </a:spcAft>
              <a:buSzPts val="1200"/>
              <a:buChar char="•"/>
            </a:pPr>
            <a:r>
              <a:rPr lang="en" sz="1200">
                <a:latin typeface="Roboto Medium"/>
                <a:ea typeface="Roboto Medium"/>
                <a:cs typeface="Roboto Medium"/>
                <a:sym typeface="Roboto Medium"/>
              </a:rPr>
              <a:t>Status </a:t>
            </a:r>
            <a:r>
              <a:rPr lang="en" sz="1200"/>
              <a:t>of the defect</a:t>
            </a:r>
            <a:endParaRPr sz="1200"/>
          </a:p>
          <a:p>
            <a:pPr indent="-304800" lvl="0" marL="457200" rtl="0" algn="l">
              <a:lnSpc>
                <a:spcPct val="100000"/>
              </a:lnSpc>
              <a:spcBef>
                <a:spcPts val="0"/>
              </a:spcBef>
              <a:spcAft>
                <a:spcPts val="0"/>
              </a:spcAft>
              <a:buSzPts val="1200"/>
              <a:buChar char="•"/>
            </a:pPr>
            <a:r>
              <a:rPr lang="en" sz="1200">
                <a:latin typeface="Roboto Medium"/>
                <a:ea typeface="Roboto Medium"/>
                <a:cs typeface="Roboto Medium"/>
                <a:sym typeface="Roboto Medium"/>
              </a:rPr>
              <a:t>Description</a:t>
            </a:r>
            <a:r>
              <a:rPr lang="en" sz="1200"/>
              <a:t> of the defect with:</a:t>
            </a:r>
            <a:endParaRPr sz="1200"/>
          </a:p>
          <a:p>
            <a:pPr indent="-298450" lvl="1" marL="914400" rtl="0" algn="l">
              <a:lnSpc>
                <a:spcPct val="100000"/>
              </a:lnSpc>
              <a:spcBef>
                <a:spcPts val="0"/>
              </a:spcBef>
              <a:spcAft>
                <a:spcPts val="0"/>
              </a:spcAft>
              <a:buSzPts val="1100"/>
              <a:buFont typeface="Roboto Medium"/>
              <a:buChar char="•"/>
            </a:pPr>
            <a:r>
              <a:rPr lang="en" sz="1100">
                <a:latin typeface="Roboto Medium"/>
                <a:ea typeface="Roboto Medium"/>
                <a:cs typeface="Roboto Medium"/>
                <a:sym typeface="Roboto Medium"/>
              </a:rPr>
              <a:t>Steps to reproduce</a:t>
            </a:r>
            <a:endParaRPr sz="1100">
              <a:latin typeface="Roboto Medium"/>
              <a:ea typeface="Roboto Medium"/>
              <a:cs typeface="Roboto Medium"/>
              <a:sym typeface="Roboto Medium"/>
            </a:endParaRPr>
          </a:p>
          <a:p>
            <a:pPr indent="-298450" lvl="1" marL="914400" rtl="0" algn="l">
              <a:lnSpc>
                <a:spcPct val="100000"/>
              </a:lnSpc>
              <a:spcBef>
                <a:spcPts val="0"/>
              </a:spcBef>
              <a:spcAft>
                <a:spcPts val="0"/>
              </a:spcAft>
              <a:buSzPts val="1100"/>
              <a:buFont typeface="Roboto Medium"/>
              <a:buChar char="•"/>
            </a:pPr>
            <a:r>
              <a:rPr lang="en" sz="1100">
                <a:latin typeface="Roboto Medium"/>
                <a:ea typeface="Roboto Medium"/>
                <a:cs typeface="Roboto Medium"/>
                <a:sym typeface="Roboto Medium"/>
              </a:rPr>
              <a:t>Expected result</a:t>
            </a:r>
            <a:endParaRPr sz="1100">
              <a:latin typeface="Roboto Medium"/>
              <a:ea typeface="Roboto Medium"/>
              <a:cs typeface="Roboto Medium"/>
              <a:sym typeface="Roboto Medium"/>
            </a:endParaRPr>
          </a:p>
          <a:p>
            <a:pPr indent="-298450" lvl="1" marL="914400" rtl="0" algn="l">
              <a:lnSpc>
                <a:spcPct val="100000"/>
              </a:lnSpc>
              <a:spcBef>
                <a:spcPts val="0"/>
              </a:spcBef>
              <a:spcAft>
                <a:spcPts val="0"/>
              </a:spcAft>
              <a:buSzPts val="1100"/>
              <a:buFont typeface="Roboto Medium"/>
              <a:buChar char="•"/>
            </a:pPr>
            <a:r>
              <a:rPr lang="en" sz="1100">
                <a:latin typeface="Roboto Medium"/>
                <a:ea typeface="Roboto Medium"/>
                <a:cs typeface="Roboto Medium"/>
                <a:sym typeface="Roboto Medium"/>
              </a:rPr>
              <a:t>Actual result</a:t>
            </a:r>
            <a:endParaRPr sz="1100">
              <a:latin typeface="Roboto Medium"/>
              <a:ea typeface="Roboto Medium"/>
              <a:cs typeface="Roboto Medium"/>
              <a:sym typeface="Roboto Medium"/>
            </a:endParaRPr>
          </a:p>
          <a:p>
            <a:pPr indent="-304800" lvl="0" marL="457200" rtl="0" algn="l">
              <a:lnSpc>
                <a:spcPct val="100000"/>
              </a:lnSpc>
              <a:spcBef>
                <a:spcPts val="0"/>
              </a:spcBef>
              <a:spcAft>
                <a:spcPts val="0"/>
              </a:spcAft>
              <a:buSzPts val="1200"/>
              <a:buChar char="•"/>
            </a:pPr>
            <a:r>
              <a:rPr lang="en" sz="1200">
                <a:latin typeface="Roboto Medium"/>
                <a:ea typeface="Roboto Medium"/>
                <a:cs typeface="Roboto Medium"/>
                <a:sym typeface="Roboto Medium"/>
              </a:rPr>
              <a:t>Screenshots, logs or videos</a:t>
            </a:r>
            <a:r>
              <a:rPr lang="en" sz="1200"/>
              <a:t> which capture and prove the defect found</a:t>
            </a:r>
            <a:endParaRPr sz="12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pic>
        <p:nvPicPr>
          <p:cNvPr id="499" name="Google Shape;499;p62"/>
          <p:cNvPicPr preferRelativeResize="0"/>
          <p:nvPr/>
        </p:nvPicPr>
        <p:blipFill>
          <a:blip r:embed="rId3">
            <a:alphaModFix/>
          </a:blip>
          <a:stretch>
            <a:fillRect/>
          </a:stretch>
        </p:blipFill>
        <p:spPr>
          <a:xfrm>
            <a:off x="2936225" y="0"/>
            <a:ext cx="4918574" cy="5198099"/>
          </a:xfrm>
          <a:prstGeom prst="rect">
            <a:avLst/>
          </a:prstGeom>
          <a:noFill/>
          <a:ln>
            <a:noFill/>
          </a:ln>
        </p:spPr>
      </p:pic>
      <p:sp>
        <p:nvSpPr>
          <p:cNvPr id="500" name="Google Shape;500;p62"/>
          <p:cNvSpPr txBox="1"/>
          <p:nvPr/>
        </p:nvSpPr>
        <p:spPr>
          <a:xfrm>
            <a:off x="509225" y="1369400"/>
            <a:ext cx="193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rPr>
              <a:t>a short description of the bug</a:t>
            </a:r>
            <a:endParaRPr sz="1000">
              <a:solidFill>
                <a:schemeClr val="dk2"/>
              </a:solidFill>
            </a:endParaRPr>
          </a:p>
        </p:txBody>
      </p:sp>
      <p:cxnSp>
        <p:nvCxnSpPr>
          <p:cNvPr id="501" name="Google Shape;501;p62"/>
          <p:cNvCxnSpPr>
            <a:stCxn id="500" idx="3"/>
          </p:cNvCxnSpPr>
          <p:nvPr/>
        </p:nvCxnSpPr>
        <p:spPr>
          <a:xfrm flipH="1" rot="10800000">
            <a:off x="2445125" y="1528550"/>
            <a:ext cx="852900" cy="10200"/>
          </a:xfrm>
          <a:prstGeom prst="straightConnector1">
            <a:avLst/>
          </a:prstGeom>
          <a:noFill/>
          <a:ln cap="flat" cmpd="sng" w="19050">
            <a:solidFill>
              <a:srgbClr val="CC4125"/>
            </a:solidFill>
            <a:prstDash val="solid"/>
            <a:round/>
            <a:headEnd len="med" w="med" type="none"/>
            <a:tailEnd len="med" w="med" type="triangle"/>
          </a:ln>
        </p:spPr>
      </p:cxnSp>
      <p:cxnSp>
        <p:nvCxnSpPr>
          <p:cNvPr id="502" name="Google Shape;502;p62"/>
          <p:cNvCxnSpPr>
            <a:stCxn id="503" idx="3"/>
          </p:cNvCxnSpPr>
          <p:nvPr/>
        </p:nvCxnSpPr>
        <p:spPr>
          <a:xfrm>
            <a:off x="2407525" y="2170800"/>
            <a:ext cx="872700" cy="9600"/>
          </a:xfrm>
          <a:prstGeom prst="straightConnector1">
            <a:avLst/>
          </a:prstGeom>
          <a:noFill/>
          <a:ln cap="flat" cmpd="sng" w="19050">
            <a:solidFill>
              <a:srgbClr val="CC4125"/>
            </a:solidFill>
            <a:prstDash val="solid"/>
            <a:round/>
            <a:headEnd len="med" w="med" type="none"/>
            <a:tailEnd len="med" w="med" type="triangle"/>
          </a:ln>
        </p:spPr>
      </p:cxnSp>
      <p:sp>
        <p:nvSpPr>
          <p:cNvPr id="503" name="Google Shape;503;p62"/>
          <p:cNvSpPr txBox="1"/>
          <p:nvPr/>
        </p:nvSpPr>
        <p:spPr>
          <a:xfrm>
            <a:off x="471625" y="1924500"/>
            <a:ext cx="1935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rPr>
              <a:t>w</a:t>
            </a:r>
            <a:r>
              <a:rPr lang="en" sz="1000">
                <a:solidFill>
                  <a:schemeClr val="dk2"/>
                </a:solidFill>
              </a:rPr>
              <a:t>here</a:t>
            </a:r>
            <a:r>
              <a:rPr lang="en" sz="1000">
                <a:solidFill>
                  <a:schemeClr val="dk2"/>
                </a:solidFill>
              </a:rPr>
              <a:t> was the bug reproduced</a:t>
            </a:r>
            <a:endParaRPr sz="1000">
              <a:solidFill>
                <a:schemeClr val="dk2"/>
              </a:solidFill>
            </a:endParaRPr>
          </a:p>
          <a:p>
            <a:pPr indent="0" lvl="0" marL="0" rtl="0" algn="l">
              <a:spcBef>
                <a:spcPts val="0"/>
              </a:spcBef>
              <a:spcAft>
                <a:spcPts val="0"/>
              </a:spcAft>
              <a:buNone/>
            </a:pPr>
            <a:r>
              <a:rPr lang="en" sz="1000">
                <a:solidFill>
                  <a:schemeClr val="dk2"/>
                </a:solidFill>
              </a:rPr>
              <a:t>(on what environment)</a:t>
            </a:r>
            <a:endParaRPr sz="1000">
              <a:solidFill>
                <a:schemeClr val="dk2"/>
              </a:solidFill>
            </a:endParaRPr>
          </a:p>
        </p:txBody>
      </p:sp>
      <p:cxnSp>
        <p:nvCxnSpPr>
          <p:cNvPr id="504" name="Google Shape;504;p62"/>
          <p:cNvCxnSpPr>
            <a:stCxn id="505" idx="3"/>
          </p:cNvCxnSpPr>
          <p:nvPr/>
        </p:nvCxnSpPr>
        <p:spPr>
          <a:xfrm flipH="1" rot="10800000">
            <a:off x="2448425" y="2943250"/>
            <a:ext cx="870300" cy="13500"/>
          </a:xfrm>
          <a:prstGeom prst="straightConnector1">
            <a:avLst/>
          </a:prstGeom>
          <a:noFill/>
          <a:ln cap="flat" cmpd="sng" w="19050">
            <a:solidFill>
              <a:srgbClr val="CC4125"/>
            </a:solidFill>
            <a:prstDash val="solid"/>
            <a:round/>
            <a:headEnd len="med" w="med" type="none"/>
            <a:tailEnd len="med" w="med" type="triangle"/>
          </a:ln>
        </p:spPr>
      </p:cxnSp>
      <p:sp>
        <p:nvSpPr>
          <p:cNvPr id="505" name="Google Shape;505;p62"/>
          <p:cNvSpPr txBox="1"/>
          <p:nvPr/>
        </p:nvSpPr>
        <p:spPr>
          <a:xfrm>
            <a:off x="505925" y="2633500"/>
            <a:ext cx="1942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rPr>
              <a:t>the steps that need to be </a:t>
            </a:r>
            <a:r>
              <a:rPr lang="en" sz="1000">
                <a:solidFill>
                  <a:schemeClr val="dk2"/>
                </a:solidFill>
              </a:rPr>
              <a:t>followed</a:t>
            </a:r>
            <a:r>
              <a:rPr lang="en" sz="1000">
                <a:solidFill>
                  <a:schemeClr val="dk2"/>
                </a:solidFill>
              </a:rPr>
              <a:t> in order to reproduce the issue</a:t>
            </a:r>
            <a:endParaRPr sz="1000">
              <a:solidFill>
                <a:schemeClr val="dk2"/>
              </a:solidFill>
            </a:endParaRPr>
          </a:p>
        </p:txBody>
      </p:sp>
      <p:cxnSp>
        <p:nvCxnSpPr>
          <p:cNvPr id="506" name="Google Shape;506;p62"/>
          <p:cNvCxnSpPr>
            <a:stCxn id="507" idx="3"/>
          </p:cNvCxnSpPr>
          <p:nvPr/>
        </p:nvCxnSpPr>
        <p:spPr>
          <a:xfrm flipH="1" rot="10800000">
            <a:off x="2445125" y="3520250"/>
            <a:ext cx="855600" cy="145500"/>
          </a:xfrm>
          <a:prstGeom prst="straightConnector1">
            <a:avLst/>
          </a:prstGeom>
          <a:noFill/>
          <a:ln cap="flat" cmpd="sng" w="19050">
            <a:solidFill>
              <a:srgbClr val="CC4125"/>
            </a:solidFill>
            <a:prstDash val="solid"/>
            <a:round/>
            <a:headEnd len="med" w="med" type="none"/>
            <a:tailEnd len="med" w="med" type="triangle"/>
          </a:ln>
        </p:spPr>
      </p:cxnSp>
      <p:sp>
        <p:nvSpPr>
          <p:cNvPr id="507" name="Google Shape;507;p62"/>
          <p:cNvSpPr txBox="1"/>
          <p:nvPr/>
        </p:nvSpPr>
        <p:spPr>
          <a:xfrm>
            <a:off x="509225" y="3342500"/>
            <a:ext cx="1935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rPr>
              <a:t>what are the expected behavior and the current behavior</a:t>
            </a:r>
            <a:endParaRPr sz="1000">
              <a:solidFill>
                <a:schemeClr val="dk2"/>
              </a:solidFill>
            </a:endParaRPr>
          </a:p>
        </p:txBody>
      </p:sp>
      <p:cxnSp>
        <p:nvCxnSpPr>
          <p:cNvPr id="508" name="Google Shape;508;p62"/>
          <p:cNvCxnSpPr>
            <a:stCxn id="507" idx="3"/>
          </p:cNvCxnSpPr>
          <p:nvPr/>
        </p:nvCxnSpPr>
        <p:spPr>
          <a:xfrm>
            <a:off x="2445125" y="3665750"/>
            <a:ext cx="855600" cy="256800"/>
          </a:xfrm>
          <a:prstGeom prst="straightConnector1">
            <a:avLst/>
          </a:prstGeom>
          <a:noFill/>
          <a:ln cap="flat" cmpd="sng" w="19050">
            <a:solidFill>
              <a:srgbClr val="CC4125"/>
            </a:solidFill>
            <a:prstDash val="solid"/>
            <a:round/>
            <a:headEnd len="med" w="med" type="none"/>
            <a:tailEnd len="med" w="med" type="triangle"/>
          </a:ln>
        </p:spPr>
      </p:cxnSp>
      <p:cxnSp>
        <p:nvCxnSpPr>
          <p:cNvPr id="509" name="Google Shape;509;p62"/>
          <p:cNvCxnSpPr>
            <a:stCxn id="510" idx="3"/>
          </p:cNvCxnSpPr>
          <p:nvPr/>
        </p:nvCxnSpPr>
        <p:spPr>
          <a:xfrm>
            <a:off x="2445125" y="4774950"/>
            <a:ext cx="873600" cy="900"/>
          </a:xfrm>
          <a:prstGeom prst="straightConnector1">
            <a:avLst/>
          </a:prstGeom>
          <a:noFill/>
          <a:ln cap="flat" cmpd="sng" w="19050">
            <a:solidFill>
              <a:srgbClr val="CC4125"/>
            </a:solidFill>
            <a:prstDash val="solid"/>
            <a:round/>
            <a:headEnd len="med" w="med" type="none"/>
            <a:tailEnd len="med" w="med" type="triangle"/>
          </a:ln>
        </p:spPr>
      </p:cxnSp>
      <p:sp>
        <p:nvSpPr>
          <p:cNvPr id="510" name="Google Shape;510;p62"/>
          <p:cNvSpPr txBox="1"/>
          <p:nvPr/>
        </p:nvSpPr>
        <p:spPr>
          <a:xfrm>
            <a:off x="509225" y="4451700"/>
            <a:ext cx="1935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rPr>
              <a:t>link to a video where the bug is reproduced with all necessary steps</a:t>
            </a:r>
            <a:endParaRPr sz="1000">
              <a:solidFill>
                <a:schemeClr val="dk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63"/>
          <p:cNvSpPr txBox="1"/>
          <p:nvPr>
            <p:ph idx="1" type="body"/>
          </p:nvPr>
        </p:nvSpPr>
        <p:spPr>
          <a:xfrm>
            <a:off x="742650" y="466074"/>
            <a:ext cx="7658100" cy="971700"/>
          </a:xfrm>
          <a:prstGeom prst="rect">
            <a:avLst/>
          </a:prstGeom>
          <a:noFill/>
          <a:ln>
            <a:noFill/>
          </a:ln>
        </p:spPr>
        <p:txBody>
          <a:bodyPr anchorCtr="0" anchor="ctr" bIns="34275" lIns="68575" spcFirstLastPara="1" rIns="68575" wrap="square" tIns="34275">
            <a:noAutofit/>
          </a:bodyPr>
          <a:lstStyle/>
          <a:p>
            <a:pPr indent="0" lvl="0" marL="0" rtl="0" algn="l">
              <a:lnSpc>
                <a:spcPct val="70000"/>
              </a:lnSpc>
              <a:spcBef>
                <a:spcPts val="0"/>
              </a:spcBef>
              <a:spcAft>
                <a:spcPts val="0"/>
              </a:spcAft>
              <a:buSzPts val="3300"/>
              <a:buNone/>
            </a:pPr>
            <a:r>
              <a:rPr lang="en">
                <a:solidFill>
                  <a:schemeClr val="dk2"/>
                </a:solidFill>
              </a:rPr>
              <a:t>Bug </a:t>
            </a:r>
            <a:r>
              <a:rPr lang="en">
                <a:solidFill>
                  <a:schemeClr val="dk2"/>
                </a:solidFill>
              </a:rPr>
              <a:t>Life Cycle</a:t>
            </a:r>
            <a:r>
              <a:rPr lang="en">
                <a:solidFill>
                  <a:srgbClr val="DE411B"/>
                </a:solidFill>
              </a:rPr>
              <a:t> </a:t>
            </a:r>
            <a:r>
              <a:rPr lang="en"/>
              <a:t>example</a:t>
            </a:r>
            <a:endParaRPr/>
          </a:p>
        </p:txBody>
      </p:sp>
      <p:sp>
        <p:nvSpPr>
          <p:cNvPr id="516" name="Google Shape;516;p63"/>
          <p:cNvSpPr/>
          <p:nvPr/>
        </p:nvSpPr>
        <p:spPr>
          <a:xfrm>
            <a:off x="1898251" y="3324950"/>
            <a:ext cx="1113300" cy="390000"/>
          </a:xfrm>
          <a:prstGeom prst="rect">
            <a:avLst/>
          </a:prstGeom>
          <a:solidFill>
            <a:srgbClr val="0B77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Reopened</a:t>
            </a:r>
            <a:endParaRPr sz="1000">
              <a:solidFill>
                <a:srgbClr val="FFFFFF"/>
              </a:solidFill>
              <a:latin typeface="Roboto"/>
              <a:ea typeface="Roboto"/>
              <a:cs typeface="Roboto"/>
              <a:sym typeface="Roboto"/>
            </a:endParaRPr>
          </a:p>
        </p:txBody>
      </p:sp>
      <p:sp>
        <p:nvSpPr>
          <p:cNvPr id="517" name="Google Shape;517;p63"/>
          <p:cNvSpPr/>
          <p:nvPr/>
        </p:nvSpPr>
        <p:spPr>
          <a:xfrm>
            <a:off x="4015051" y="3828400"/>
            <a:ext cx="1113300" cy="390000"/>
          </a:xfrm>
          <a:prstGeom prst="rect">
            <a:avLst/>
          </a:prstGeom>
          <a:solidFill>
            <a:srgbClr val="0B77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Verified</a:t>
            </a:r>
            <a:endParaRPr sz="1000">
              <a:solidFill>
                <a:srgbClr val="FFFFFF"/>
              </a:solidFill>
              <a:latin typeface="Roboto"/>
              <a:ea typeface="Roboto"/>
              <a:cs typeface="Roboto"/>
              <a:sym typeface="Roboto"/>
            </a:endParaRPr>
          </a:p>
        </p:txBody>
      </p:sp>
      <p:sp>
        <p:nvSpPr>
          <p:cNvPr id="518" name="Google Shape;518;p63"/>
          <p:cNvSpPr/>
          <p:nvPr/>
        </p:nvSpPr>
        <p:spPr>
          <a:xfrm>
            <a:off x="4015051" y="3324950"/>
            <a:ext cx="1113300" cy="390000"/>
          </a:xfrm>
          <a:prstGeom prst="rect">
            <a:avLst/>
          </a:prstGeom>
          <a:solidFill>
            <a:srgbClr val="0B77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Retested</a:t>
            </a:r>
            <a:endParaRPr sz="1000">
              <a:solidFill>
                <a:srgbClr val="FFFFFF"/>
              </a:solidFill>
              <a:latin typeface="Roboto"/>
              <a:ea typeface="Roboto"/>
              <a:cs typeface="Roboto"/>
              <a:sym typeface="Roboto"/>
            </a:endParaRPr>
          </a:p>
        </p:txBody>
      </p:sp>
      <p:sp>
        <p:nvSpPr>
          <p:cNvPr id="519" name="Google Shape;519;p63"/>
          <p:cNvSpPr/>
          <p:nvPr/>
        </p:nvSpPr>
        <p:spPr>
          <a:xfrm>
            <a:off x="4015051" y="2821500"/>
            <a:ext cx="1113300" cy="390000"/>
          </a:xfrm>
          <a:prstGeom prst="rect">
            <a:avLst/>
          </a:prstGeom>
          <a:solidFill>
            <a:srgbClr val="0B77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Fixed</a:t>
            </a:r>
            <a:endParaRPr sz="1000">
              <a:solidFill>
                <a:srgbClr val="FFFFFF"/>
              </a:solidFill>
              <a:latin typeface="Roboto"/>
              <a:ea typeface="Roboto"/>
              <a:cs typeface="Roboto"/>
              <a:sym typeface="Roboto"/>
            </a:endParaRPr>
          </a:p>
        </p:txBody>
      </p:sp>
      <p:sp>
        <p:nvSpPr>
          <p:cNvPr id="520" name="Google Shape;520;p63"/>
          <p:cNvSpPr/>
          <p:nvPr/>
        </p:nvSpPr>
        <p:spPr>
          <a:xfrm>
            <a:off x="4015051" y="2318050"/>
            <a:ext cx="1113300" cy="390000"/>
          </a:xfrm>
          <a:prstGeom prst="rect">
            <a:avLst/>
          </a:prstGeom>
          <a:solidFill>
            <a:srgbClr val="0B77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Open</a:t>
            </a:r>
            <a:endParaRPr sz="1000">
              <a:solidFill>
                <a:srgbClr val="FFFFFF"/>
              </a:solidFill>
              <a:latin typeface="Roboto"/>
              <a:ea typeface="Roboto"/>
              <a:cs typeface="Roboto"/>
              <a:sym typeface="Roboto"/>
            </a:endParaRPr>
          </a:p>
        </p:txBody>
      </p:sp>
      <p:sp>
        <p:nvSpPr>
          <p:cNvPr id="521" name="Google Shape;521;p63"/>
          <p:cNvSpPr/>
          <p:nvPr/>
        </p:nvSpPr>
        <p:spPr>
          <a:xfrm>
            <a:off x="4015051" y="1814600"/>
            <a:ext cx="1113300" cy="390000"/>
          </a:xfrm>
          <a:prstGeom prst="rect">
            <a:avLst/>
          </a:prstGeom>
          <a:solidFill>
            <a:srgbClr val="0B77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Assigned</a:t>
            </a:r>
            <a:endParaRPr sz="1000">
              <a:solidFill>
                <a:srgbClr val="FFFFFF"/>
              </a:solidFill>
              <a:latin typeface="Roboto"/>
              <a:ea typeface="Roboto"/>
              <a:cs typeface="Roboto"/>
              <a:sym typeface="Roboto"/>
            </a:endParaRPr>
          </a:p>
        </p:txBody>
      </p:sp>
      <p:sp>
        <p:nvSpPr>
          <p:cNvPr id="522" name="Google Shape;522;p63"/>
          <p:cNvSpPr/>
          <p:nvPr/>
        </p:nvSpPr>
        <p:spPr>
          <a:xfrm>
            <a:off x="4015351" y="1311150"/>
            <a:ext cx="1113300" cy="390000"/>
          </a:xfrm>
          <a:prstGeom prst="rect">
            <a:avLst/>
          </a:prstGeom>
          <a:solidFill>
            <a:srgbClr val="0B77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New</a:t>
            </a:r>
            <a:endParaRPr sz="1000">
              <a:solidFill>
                <a:srgbClr val="FFFFFF"/>
              </a:solidFill>
              <a:latin typeface="Roboto"/>
              <a:ea typeface="Roboto"/>
              <a:cs typeface="Roboto"/>
              <a:sym typeface="Roboto"/>
            </a:endParaRPr>
          </a:p>
        </p:txBody>
      </p:sp>
      <p:sp>
        <p:nvSpPr>
          <p:cNvPr id="523" name="Google Shape;523;p63"/>
          <p:cNvSpPr/>
          <p:nvPr/>
        </p:nvSpPr>
        <p:spPr>
          <a:xfrm>
            <a:off x="6131851" y="2937125"/>
            <a:ext cx="1113300" cy="390000"/>
          </a:xfrm>
          <a:prstGeom prst="rect">
            <a:avLst/>
          </a:prstGeom>
          <a:solidFill>
            <a:srgbClr val="0B77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Not a Bug</a:t>
            </a:r>
            <a:endParaRPr sz="1000">
              <a:solidFill>
                <a:srgbClr val="FFFFFF"/>
              </a:solidFill>
              <a:latin typeface="Roboto"/>
              <a:ea typeface="Roboto"/>
              <a:cs typeface="Roboto"/>
              <a:sym typeface="Roboto"/>
            </a:endParaRPr>
          </a:p>
        </p:txBody>
      </p:sp>
      <p:sp>
        <p:nvSpPr>
          <p:cNvPr id="524" name="Google Shape;524;p63"/>
          <p:cNvSpPr/>
          <p:nvPr/>
        </p:nvSpPr>
        <p:spPr>
          <a:xfrm>
            <a:off x="6131551" y="2513150"/>
            <a:ext cx="1113300" cy="390000"/>
          </a:xfrm>
          <a:prstGeom prst="rect">
            <a:avLst/>
          </a:prstGeom>
          <a:solidFill>
            <a:srgbClr val="0B77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Duplicated</a:t>
            </a:r>
            <a:endParaRPr sz="1000">
              <a:solidFill>
                <a:srgbClr val="FFFFFF"/>
              </a:solidFill>
              <a:latin typeface="Roboto"/>
              <a:ea typeface="Roboto"/>
              <a:cs typeface="Roboto"/>
              <a:sym typeface="Roboto"/>
            </a:endParaRPr>
          </a:p>
        </p:txBody>
      </p:sp>
      <p:sp>
        <p:nvSpPr>
          <p:cNvPr id="525" name="Google Shape;525;p63"/>
          <p:cNvSpPr/>
          <p:nvPr/>
        </p:nvSpPr>
        <p:spPr>
          <a:xfrm>
            <a:off x="6131839" y="2089175"/>
            <a:ext cx="1113300" cy="390000"/>
          </a:xfrm>
          <a:prstGeom prst="rect">
            <a:avLst/>
          </a:prstGeom>
          <a:solidFill>
            <a:srgbClr val="0B77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Rejected</a:t>
            </a:r>
            <a:endParaRPr sz="1000">
              <a:solidFill>
                <a:srgbClr val="FFFFFF"/>
              </a:solidFill>
              <a:latin typeface="Roboto"/>
              <a:ea typeface="Roboto"/>
              <a:cs typeface="Roboto"/>
              <a:sym typeface="Roboto"/>
            </a:endParaRPr>
          </a:p>
        </p:txBody>
      </p:sp>
      <p:sp>
        <p:nvSpPr>
          <p:cNvPr id="526" name="Google Shape;526;p63"/>
          <p:cNvSpPr/>
          <p:nvPr/>
        </p:nvSpPr>
        <p:spPr>
          <a:xfrm>
            <a:off x="6131851" y="1665200"/>
            <a:ext cx="1113300" cy="390000"/>
          </a:xfrm>
          <a:prstGeom prst="rect">
            <a:avLst/>
          </a:prstGeom>
          <a:solidFill>
            <a:srgbClr val="0B77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Deferred</a:t>
            </a:r>
            <a:endParaRPr sz="1000">
              <a:solidFill>
                <a:srgbClr val="FFFFFF"/>
              </a:solidFill>
              <a:latin typeface="Roboto"/>
              <a:ea typeface="Roboto"/>
              <a:cs typeface="Roboto"/>
              <a:sym typeface="Roboto"/>
            </a:endParaRPr>
          </a:p>
        </p:txBody>
      </p:sp>
      <p:sp>
        <p:nvSpPr>
          <p:cNvPr id="527" name="Google Shape;527;p63"/>
          <p:cNvSpPr/>
          <p:nvPr/>
        </p:nvSpPr>
        <p:spPr>
          <a:xfrm>
            <a:off x="4015051" y="4331850"/>
            <a:ext cx="1113300" cy="390000"/>
          </a:xfrm>
          <a:prstGeom prst="rect">
            <a:avLst/>
          </a:prstGeom>
          <a:solidFill>
            <a:srgbClr val="0B77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Closed</a:t>
            </a:r>
            <a:endParaRPr sz="1000">
              <a:solidFill>
                <a:srgbClr val="FFFFFF"/>
              </a:solidFill>
              <a:latin typeface="Roboto"/>
              <a:ea typeface="Roboto"/>
              <a:cs typeface="Roboto"/>
              <a:sym typeface="Roboto"/>
            </a:endParaRPr>
          </a:p>
        </p:txBody>
      </p:sp>
      <p:cxnSp>
        <p:nvCxnSpPr>
          <p:cNvPr id="528" name="Google Shape;528;p63"/>
          <p:cNvCxnSpPr>
            <a:stCxn id="522" idx="2"/>
          </p:cNvCxnSpPr>
          <p:nvPr/>
        </p:nvCxnSpPr>
        <p:spPr>
          <a:xfrm flipH="1">
            <a:off x="4571701" y="1701150"/>
            <a:ext cx="300" cy="120000"/>
          </a:xfrm>
          <a:prstGeom prst="straightConnector1">
            <a:avLst/>
          </a:prstGeom>
          <a:noFill/>
          <a:ln cap="flat" cmpd="sng" w="9525">
            <a:solidFill>
              <a:schemeClr val="dk2"/>
            </a:solidFill>
            <a:prstDash val="solid"/>
            <a:round/>
            <a:headEnd len="med" w="med" type="none"/>
            <a:tailEnd len="med" w="med" type="triangle"/>
          </a:ln>
        </p:spPr>
      </p:cxnSp>
      <p:cxnSp>
        <p:nvCxnSpPr>
          <p:cNvPr id="529" name="Google Shape;529;p63"/>
          <p:cNvCxnSpPr/>
          <p:nvPr/>
        </p:nvCxnSpPr>
        <p:spPr>
          <a:xfrm flipH="1">
            <a:off x="4573051" y="2201325"/>
            <a:ext cx="300" cy="120000"/>
          </a:xfrm>
          <a:prstGeom prst="straightConnector1">
            <a:avLst/>
          </a:prstGeom>
          <a:noFill/>
          <a:ln cap="flat" cmpd="sng" w="9525">
            <a:solidFill>
              <a:schemeClr val="dk2"/>
            </a:solidFill>
            <a:prstDash val="solid"/>
            <a:round/>
            <a:headEnd len="med" w="med" type="none"/>
            <a:tailEnd len="med" w="med" type="triangle"/>
          </a:ln>
        </p:spPr>
      </p:cxnSp>
      <p:cxnSp>
        <p:nvCxnSpPr>
          <p:cNvPr id="530" name="Google Shape;530;p63"/>
          <p:cNvCxnSpPr/>
          <p:nvPr/>
        </p:nvCxnSpPr>
        <p:spPr>
          <a:xfrm flipH="1">
            <a:off x="4571476" y="2704775"/>
            <a:ext cx="300" cy="120000"/>
          </a:xfrm>
          <a:prstGeom prst="straightConnector1">
            <a:avLst/>
          </a:prstGeom>
          <a:noFill/>
          <a:ln cap="flat" cmpd="sng" w="9525">
            <a:solidFill>
              <a:schemeClr val="dk2"/>
            </a:solidFill>
            <a:prstDash val="solid"/>
            <a:round/>
            <a:headEnd len="med" w="med" type="none"/>
            <a:tailEnd len="med" w="med" type="triangle"/>
          </a:ln>
        </p:spPr>
      </p:cxnSp>
      <p:cxnSp>
        <p:nvCxnSpPr>
          <p:cNvPr id="531" name="Google Shape;531;p63"/>
          <p:cNvCxnSpPr>
            <a:stCxn id="518" idx="1"/>
            <a:endCxn id="516" idx="3"/>
          </p:cNvCxnSpPr>
          <p:nvPr/>
        </p:nvCxnSpPr>
        <p:spPr>
          <a:xfrm rot="10800000">
            <a:off x="3011551" y="3519950"/>
            <a:ext cx="1003500" cy="0"/>
          </a:xfrm>
          <a:prstGeom prst="straightConnector1">
            <a:avLst/>
          </a:prstGeom>
          <a:noFill/>
          <a:ln cap="flat" cmpd="sng" w="9525">
            <a:solidFill>
              <a:schemeClr val="dk2"/>
            </a:solidFill>
            <a:prstDash val="solid"/>
            <a:round/>
            <a:headEnd len="med" w="med" type="none"/>
            <a:tailEnd len="med" w="med" type="triangle"/>
          </a:ln>
        </p:spPr>
      </p:cxnSp>
      <p:cxnSp>
        <p:nvCxnSpPr>
          <p:cNvPr id="532" name="Google Shape;532;p63"/>
          <p:cNvCxnSpPr/>
          <p:nvPr/>
        </p:nvCxnSpPr>
        <p:spPr>
          <a:xfrm flipH="1">
            <a:off x="4571551" y="3208225"/>
            <a:ext cx="300" cy="120000"/>
          </a:xfrm>
          <a:prstGeom prst="straightConnector1">
            <a:avLst/>
          </a:prstGeom>
          <a:noFill/>
          <a:ln cap="flat" cmpd="sng" w="9525">
            <a:solidFill>
              <a:schemeClr val="dk2"/>
            </a:solidFill>
            <a:prstDash val="solid"/>
            <a:round/>
            <a:headEnd len="med" w="med" type="none"/>
            <a:tailEnd len="med" w="med" type="triangle"/>
          </a:ln>
        </p:spPr>
      </p:cxnSp>
      <p:cxnSp>
        <p:nvCxnSpPr>
          <p:cNvPr id="533" name="Google Shape;533;p63"/>
          <p:cNvCxnSpPr/>
          <p:nvPr/>
        </p:nvCxnSpPr>
        <p:spPr>
          <a:xfrm flipH="1">
            <a:off x="4573051" y="3711675"/>
            <a:ext cx="300" cy="120000"/>
          </a:xfrm>
          <a:prstGeom prst="straightConnector1">
            <a:avLst/>
          </a:prstGeom>
          <a:noFill/>
          <a:ln cap="flat" cmpd="sng" w="9525">
            <a:solidFill>
              <a:schemeClr val="dk2"/>
            </a:solidFill>
            <a:prstDash val="solid"/>
            <a:round/>
            <a:headEnd len="med" w="med" type="none"/>
            <a:tailEnd len="med" w="med" type="triangle"/>
          </a:ln>
        </p:spPr>
      </p:cxnSp>
      <p:cxnSp>
        <p:nvCxnSpPr>
          <p:cNvPr id="534" name="Google Shape;534;p63"/>
          <p:cNvCxnSpPr/>
          <p:nvPr/>
        </p:nvCxnSpPr>
        <p:spPr>
          <a:xfrm flipH="1">
            <a:off x="4573051" y="4218400"/>
            <a:ext cx="300" cy="120000"/>
          </a:xfrm>
          <a:prstGeom prst="straightConnector1">
            <a:avLst/>
          </a:prstGeom>
          <a:noFill/>
          <a:ln cap="flat" cmpd="sng" w="9525">
            <a:solidFill>
              <a:schemeClr val="dk2"/>
            </a:solidFill>
            <a:prstDash val="solid"/>
            <a:round/>
            <a:headEnd len="med" w="med" type="none"/>
            <a:tailEnd len="med" w="med" type="triangle"/>
          </a:ln>
        </p:spPr>
      </p:cxnSp>
      <p:cxnSp>
        <p:nvCxnSpPr>
          <p:cNvPr id="535" name="Google Shape;535;p63"/>
          <p:cNvCxnSpPr>
            <a:stCxn id="516" idx="0"/>
            <a:endCxn id="520" idx="1"/>
          </p:cNvCxnSpPr>
          <p:nvPr/>
        </p:nvCxnSpPr>
        <p:spPr>
          <a:xfrm rot="-5400000">
            <a:off x="2829151" y="2138900"/>
            <a:ext cx="811800" cy="1560300"/>
          </a:xfrm>
          <a:prstGeom prst="bentConnector2">
            <a:avLst/>
          </a:prstGeom>
          <a:noFill/>
          <a:ln cap="flat" cmpd="sng" w="9525">
            <a:solidFill>
              <a:schemeClr val="dk2"/>
            </a:solidFill>
            <a:prstDash val="solid"/>
            <a:round/>
            <a:headEnd len="med" w="med" type="none"/>
            <a:tailEnd len="med" w="med" type="triangle"/>
          </a:ln>
        </p:spPr>
      </p:cxnSp>
      <p:cxnSp>
        <p:nvCxnSpPr>
          <p:cNvPr id="536" name="Google Shape;536;p63"/>
          <p:cNvCxnSpPr>
            <a:stCxn id="520" idx="3"/>
            <a:endCxn id="526" idx="1"/>
          </p:cNvCxnSpPr>
          <p:nvPr/>
        </p:nvCxnSpPr>
        <p:spPr>
          <a:xfrm flipH="1" rot="10800000">
            <a:off x="5128351" y="1860250"/>
            <a:ext cx="1003500" cy="6528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537" name="Google Shape;537;p63"/>
          <p:cNvCxnSpPr>
            <a:stCxn id="520" idx="3"/>
            <a:endCxn id="525" idx="1"/>
          </p:cNvCxnSpPr>
          <p:nvPr/>
        </p:nvCxnSpPr>
        <p:spPr>
          <a:xfrm flipH="1" rot="10800000">
            <a:off x="5128351" y="2284150"/>
            <a:ext cx="1003500" cy="228900"/>
          </a:xfrm>
          <a:prstGeom prst="bentConnector3">
            <a:avLst>
              <a:gd fmla="val 49999" name="adj1"/>
            </a:avLst>
          </a:prstGeom>
          <a:noFill/>
          <a:ln cap="flat" cmpd="sng" w="9525">
            <a:solidFill>
              <a:schemeClr val="dk2"/>
            </a:solidFill>
            <a:prstDash val="solid"/>
            <a:round/>
            <a:headEnd len="med" w="med" type="none"/>
            <a:tailEnd len="med" w="med" type="triangle"/>
          </a:ln>
        </p:spPr>
      </p:cxnSp>
      <p:cxnSp>
        <p:nvCxnSpPr>
          <p:cNvPr id="538" name="Google Shape;538;p63"/>
          <p:cNvCxnSpPr>
            <a:stCxn id="520" idx="3"/>
            <a:endCxn id="524" idx="1"/>
          </p:cNvCxnSpPr>
          <p:nvPr/>
        </p:nvCxnSpPr>
        <p:spPr>
          <a:xfrm>
            <a:off x="5128351" y="2513050"/>
            <a:ext cx="1003200" cy="1950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539" name="Google Shape;539;p63"/>
          <p:cNvCxnSpPr>
            <a:stCxn id="520" idx="3"/>
            <a:endCxn id="523" idx="1"/>
          </p:cNvCxnSpPr>
          <p:nvPr/>
        </p:nvCxnSpPr>
        <p:spPr>
          <a:xfrm>
            <a:off x="5128351" y="2513050"/>
            <a:ext cx="1003500" cy="619200"/>
          </a:xfrm>
          <a:prstGeom prst="bentConnector3">
            <a:avLst>
              <a:gd fmla="val 50000"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64"/>
          <p:cNvSpPr txBox="1"/>
          <p:nvPr>
            <p:ph idx="1" type="body"/>
          </p:nvPr>
        </p:nvSpPr>
        <p:spPr>
          <a:xfrm>
            <a:off x="742950" y="466074"/>
            <a:ext cx="7658100" cy="971700"/>
          </a:xfrm>
          <a:prstGeom prst="rect">
            <a:avLst/>
          </a:prstGeom>
          <a:noFill/>
          <a:ln>
            <a:noFill/>
          </a:ln>
        </p:spPr>
        <p:txBody>
          <a:bodyPr anchorCtr="0" anchor="ctr" bIns="34275" lIns="68575" spcFirstLastPara="1" rIns="68575" wrap="square" tIns="34275">
            <a:noAutofit/>
          </a:bodyPr>
          <a:lstStyle/>
          <a:p>
            <a:pPr indent="0" lvl="0" marL="0" rtl="0" algn="l">
              <a:lnSpc>
                <a:spcPct val="70000"/>
              </a:lnSpc>
              <a:spcBef>
                <a:spcPts val="0"/>
              </a:spcBef>
              <a:spcAft>
                <a:spcPts val="0"/>
              </a:spcAft>
              <a:buSzPts val="3300"/>
              <a:buNone/>
            </a:pPr>
            <a:r>
              <a:rPr lang="en" sz="3200"/>
              <a:t>Testing &amp; Quality</a:t>
            </a:r>
            <a:endParaRPr sz="3200">
              <a:solidFill>
                <a:srgbClr val="000000"/>
              </a:solidFill>
            </a:endParaRPr>
          </a:p>
        </p:txBody>
      </p:sp>
      <p:sp>
        <p:nvSpPr>
          <p:cNvPr id="545" name="Google Shape;545;p64"/>
          <p:cNvSpPr/>
          <p:nvPr>
            <p:ph idx="2" type="chart"/>
          </p:nvPr>
        </p:nvSpPr>
        <p:spPr>
          <a:xfrm>
            <a:off x="742950" y="1331500"/>
            <a:ext cx="7516500" cy="33462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2100"/>
              <a:buFont typeface="Arial"/>
              <a:buNone/>
            </a:pPr>
            <a:r>
              <a:t/>
            </a:r>
            <a:endParaRPr b="0" i="0" sz="1500" u="none" cap="none" strike="noStrike">
              <a:solidFill>
                <a:schemeClr val="dk2"/>
              </a:solidFill>
              <a:latin typeface="Roboto Light"/>
              <a:ea typeface="Roboto Light"/>
              <a:cs typeface="Roboto Light"/>
              <a:sym typeface="Roboto Light"/>
            </a:endParaRPr>
          </a:p>
          <a:p>
            <a:pPr indent="-330200" lvl="0" marL="457200" marR="0" rtl="0" algn="l">
              <a:lnSpc>
                <a:spcPct val="90000"/>
              </a:lnSpc>
              <a:spcBef>
                <a:spcPts val="0"/>
              </a:spcBef>
              <a:spcAft>
                <a:spcPts val="0"/>
              </a:spcAft>
              <a:buClr>
                <a:schemeClr val="dk2"/>
              </a:buClr>
              <a:buSzPts val="1600"/>
              <a:buFont typeface="Roboto Light"/>
              <a:buChar char="•"/>
            </a:pPr>
            <a:r>
              <a:rPr b="0" i="0" lang="en" sz="1900" u="none" cap="none" strike="noStrike">
                <a:solidFill>
                  <a:schemeClr val="dk2"/>
                </a:solidFill>
                <a:latin typeface="Roboto"/>
                <a:ea typeface="Roboto"/>
                <a:cs typeface="Roboto"/>
                <a:sym typeface="Roboto"/>
              </a:rPr>
              <a:t>Testing is part of quality assurance and it contributes to higher quality.</a:t>
            </a:r>
            <a:endParaRPr b="0" i="0" sz="1900" u="none" cap="none" strike="noStrike">
              <a:solidFill>
                <a:schemeClr val="dk2"/>
              </a:solidFill>
              <a:latin typeface="Roboto"/>
              <a:ea typeface="Roboto"/>
              <a:cs typeface="Roboto"/>
              <a:sym typeface="Roboto"/>
            </a:endParaRPr>
          </a:p>
          <a:p>
            <a:pPr indent="0" lvl="0" marL="0" marR="0" rtl="0" algn="l">
              <a:lnSpc>
                <a:spcPct val="90000"/>
              </a:lnSpc>
              <a:spcBef>
                <a:spcPts val="0"/>
              </a:spcBef>
              <a:spcAft>
                <a:spcPts val="0"/>
              </a:spcAft>
              <a:buClr>
                <a:schemeClr val="dk1"/>
              </a:buClr>
              <a:buSzPts val="2100"/>
              <a:buFont typeface="Arial"/>
              <a:buNone/>
            </a:pPr>
            <a:r>
              <a:t/>
            </a:r>
            <a:endParaRPr b="0" i="0" sz="1400" u="none" cap="none" strike="noStrike">
              <a:solidFill>
                <a:schemeClr val="dk1"/>
              </a:solidFill>
              <a:latin typeface="Roboto Light"/>
              <a:ea typeface="Roboto Light"/>
              <a:cs typeface="Roboto Light"/>
              <a:sym typeface="Roboto Light"/>
            </a:endParaRPr>
          </a:p>
          <a:p>
            <a:pPr indent="-317500" lvl="0" marL="457200" marR="0" rtl="0" algn="l">
              <a:lnSpc>
                <a:spcPct val="100000"/>
              </a:lnSpc>
              <a:spcBef>
                <a:spcPts val="0"/>
              </a:spcBef>
              <a:spcAft>
                <a:spcPts val="0"/>
              </a:spcAft>
              <a:buClr>
                <a:srgbClr val="000000"/>
              </a:buClr>
              <a:buSzPts val="1400"/>
              <a:buFont typeface="Arial"/>
              <a:buChar char="•"/>
            </a:pPr>
            <a:r>
              <a:rPr b="0" i="0" lang="en" sz="1200" u="none" cap="none" strike="noStrike">
                <a:solidFill>
                  <a:srgbClr val="000000"/>
                </a:solidFill>
                <a:latin typeface="Roboto Light"/>
                <a:ea typeface="Roboto Light"/>
                <a:cs typeface="Roboto Light"/>
                <a:sym typeface="Roboto Light"/>
              </a:rPr>
              <a:t>Testing helps in </a:t>
            </a:r>
            <a:r>
              <a:rPr b="1" i="0" lang="en" sz="1200" u="none" cap="none" strike="noStrike">
                <a:solidFill>
                  <a:srgbClr val="000000"/>
                </a:solidFill>
                <a:latin typeface="Roboto Light"/>
                <a:ea typeface="Roboto Light"/>
                <a:cs typeface="Roboto Light"/>
                <a:sym typeface="Roboto Light"/>
              </a:rPr>
              <a:t>measuring</a:t>
            </a:r>
            <a:r>
              <a:rPr b="0" i="0" lang="en" sz="1200" u="none" cap="none" strike="noStrike">
                <a:solidFill>
                  <a:srgbClr val="000000"/>
                </a:solidFill>
                <a:latin typeface="Roboto Light"/>
                <a:ea typeface="Roboto Light"/>
                <a:cs typeface="Roboto Light"/>
                <a:sym typeface="Roboto Light"/>
              </a:rPr>
              <a:t> the quality of software in terms of the number                                                                               of defects found, tests run, test coverage.</a:t>
            </a:r>
            <a:endParaRPr b="0" i="0" sz="1200" u="none" cap="none" strike="noStrike">
              <a:solidFill>
                <a:schemeClr val="dk1"/>
              </a:solidFill>
              <a:latin typeface="Roboto Light"/>
              <a:ea typeface="Roboto Light"/>
              <a:cs typeface="Roboto Light"/>
              <a:sym typeface="Roboto Light"/>
            </a:endParaRPr>
          </a:p>
          <a:p>
            <a:pPr indent="-184150" lvl="0" marL="285750" marR="0" rtl="0" algn="l">
              <a:lnSpc>
                <a:spcPct val="100000"/>
              </a:lnSpc>
              <a:spcBef>
                <a:spcPts val="0"/>
              </a:spcBef>
              <a:spcAft>
                <a:spcPts val="0"/>
              </a:spcAft>
              <a:buClr>
                <a:schemeClr val="dk1"/>
              </a:buClr>
              <a:buSzPts val="2100"/>
              <a:buFont typeface="Arial"/>
              <a:buNone/>
            </a:pPr>
            <a:r>
              <a:t/>
            </a:r>
            <a:endParaRPr b="0" i="0" sz="1400" u="none" cap="none" strike="noStrike">
              <a:solidFill>
                <a:srgbClr val="000000"/>
              </a:solidFill>
              <a:latin typeface="Roboto Light"/>
              <a:ea typeface="Roboto Light"/>
              <a:cs typeface="Roboto Light"/>
              <a:sym typeface="Roboto Light"/>
            </a:endParaRPr>
          </a:p>
          <a:p>
            <a:pPr indent="-317500" lvl="0" marL="457200" marR="0" rtl="0" algn="l">
              <a:lnSpc>
                <a:spcPct val="100000"/>
              </a:lnSpc>
              <a:spcBef>
                <a:spcPts val="0"/>
              </a:spcBef>
              <a:spcAft>
                <a:spcPts val="0"/>
              </a:spcAft>
              <a:buClr>
                <a:srgbClr val="000000"/>
              </a:buClr>
              <a:buSzPts val="1400"/>
              <a:buFont typeface="Arial"/>
              <a:buChar char="•"/>
            </a:pPr>
            <a:r>
              <a:rPr b="0" i="0" lang="en" sz="1200" u="none" cap="none" strike="noStrike">
                <a:solidFill>
                  <a:srgbClr val="000000"/>
                </a:solidFill>
                <a:latin typeface="Roboto Light"/>
                <a:ea typeface="Roboto Light"/>
                <a:cs typeface="Roboto Light"/>
                <a:sym typeface="Roboto Light"/>
              </a:rPr>
              <a:t>Testing </a:t>
            </a:r>
            <a:r>
              <a:rPr b="1" i="0" lang="en" sz="1200" u="none" cap="none" strike="noStrike">
                <a:solidFill>
                  <a:srgbClr val="000000"/>
                </a:solidFill>
                <a:latin typeface="Roboto Light"/>
                <a:ea typeface="Roboto Light"/>
                <a:cs typeface="Roboto Light"/>
                <a:sym typeface="Roboto Light"/>
              </a:rPr>
              <a:t>identifies defects as early as possible</a:t>
            </a:r>
            <a:r>
              <a:rPr b="0" i="0" lang="en" sz="1200" u="none" cap="none" strike="noStrike">
                <a:solidFill>
                  <a:srgbClr val="000000"/>
                </a:solidFill>
                <a:latin typeface="Roboto Light"/>
                <a:ea typeface="Roboto Light"/>
                <a:cs typeface="Roboto Light"/>
                <a:sym typeface="Roboto Light"/>
              </a:rPr>
              <a:t>, before the software is in use,                                                                    in this way avoiding unwanted cost of the stakeholders.</a:t>
            </a:r>
            <a:endParaRPr b="0" i="0" sz="1200" u="none" cap="none" strike="noStrike">
              <a:solidFill>
                <a:schemeClr val="dk1"/>
              </a:solidFill>
              <a:latin typeface="Roboto Light"/>
              <a:ea typeface="Roboto Light"/>
              <a:cs typeface="Roboto Light"/>
              <a:sym typeface="Roboto Light"/>
            </a:endParaRPr>
          </a:p>
          <a:p>
            <a:pPr indent="-184150" lvl="0" marL="285750" marR="0" rtl="0" algn="l">
              <a:lnSpc>
                <a:spcPct val="100000"/>
              </a:lnSpc>
              <a:spcBef>
                <a:spcPts val="0"/>
              </a:spcBef>
              <a:spcAft>
                <a:spcPts val="0"/>
              </a:spcAft>
              <a:buClr>
                <a:schemeClr val="dk1"/>
              </a:buClr>
              <a:buSzPts val="2100"/>
              <a:buFont typeface="Arial"/>
              <a:buNone/>
            </a:pPr>
            <a:r>
              <a:t/>
            </a:r>
            <a:endParaRPr b="0" i="0" sz="1200" u="none" cap="none" strike="noStrike">
              <a:solidFill>
                <a:srgbClr val="000000"/>
              </a:solidFill>
              <a:latin typeface="Roboto Light"/>
              <a:ea typeface="Roboto Light"/>
              <a:cs typeface="Roboto Light"/>
              <a:sym typeface="Roboto Light"/>
            </a:endParaRPr>
          </a:p>
          <a:p>
            <a:pPr indent="-317500" lvl="0" marL="457200" marR="0" rtl="0" algn="l">
              <a:lnSpc>
                <a:spcPct val="100000"/>
              </a:lnSpc>
              <a:spcBef>
                <a:spcPts val="0"/>
              </a:spcBef>
              <a:spcAft>
                <a:spcPts val="0"/>
              </a:spcAft>
              <a:buClr>
                <a:srgbClr val="000000"/>
              </a:buClr>
              <a:buSzPts val="1400"/>
              <a:buFont typeface="Arial"/>
              <a:buChar char="•"/>
            </a:pPr>
            <a:r>
              <a:rPr b="0" i="0" lang="en" sz="1200" u="none" cap="none" strike="noStrike">
                <a:solidFill>
                  <a:srgbClr val="000000"/>
                </a:solidFill>
                <a:latin typeface="Roboto Light"/>
                <a:ea typeface="Roboto Light"/>
                <a:cs typeface="Roboto Light"/>
                <a:sym typeface="Roboto Light"/>
              </a:rPr>
              <a:t>Testing activities and QA activities complete each other:</a:t>
            </a:r>
            <a:endParaRPr b="0" i="0" sz="1200" u="none" cap="none" strike="noStrike">
              <a:solidFill>
                <a:schemeClr val="dk1"/>
              </a:solidFill>
              <a:latin typeface="Roboto Light"/>
              <a:ea typeface="Roboto Light"/>
              <a:cs typeface="Roboto Light"/>
              <a:sym typeface="Roboto Light"/>
            </a:endParaRPr>
          </a:p>
          <a:p>
            <a:pPr indent="-317500" lvl="1" marL="914400" marR="0" rtl="0" algn="l">
              <a:lnSpc>
                <a:spcPct val="90000"/>
              </a:lnSpc>
              <a:spcBef>
                <a:spcPts val="0"/>
              </a:spcBef>
              <a:spcAft>
                <a:spcPts val="0"/>
              </a:spcAft>
              <a:buClr>
                <a:srgbClr val="000000"/>
              </a:buClr>
              <a:buSzPts val="1400"/>
              <a:buFont typeface="Arial"/>
              <a:buChar char="•"/>
            </a:pPr>
            <a:r>
              <a:rPr b="0" i="0" lang="en" sz="1200" u="none" cap="none" strike="noStrike">
                <a:solidFill>
                  <a:srgbClr val="000000"/>
                </a:solidFill>
                <a:latin typeface="Roboto Light"/>
                <a:ea typeface="Roboto Light"/>
                <a:cs typeface="Roboto Light"/>
                <a:sym typeface="Roboto Light"/>
              </a:rPr>
              <a:t>the goal of a </a:t>
            </a:r>
            <a:r>
              <a:rPr b="1" i="0" lang="en" sz="1200" u="none" cap="none" strike="noStrike">
                <a:solidFill>
                  <a:srgbClr val="000000"/>
                </a:solidFill>
                <a:latin typeface="Roboto Light"/>
                <a:ea typeface="Roboto Light"/>
                <a:cs typeface="Roboto Light"/>
                <a:sym typeface="Roboto Light"/>
              </a:rPr>
              <a:t>Tester</a:t>
            </a:r>
            <a:r>
              <a:rPr b="0" i="0" lang="en" sz="1200" u="none" cap="none" strike="noStrike">
                <a:solidFill>
                  <a:srgbClr val="000000"/>
                </a:solidFill>
                <a:latin typeface="Roboto Light"/>
                <a:ea typeface="Roboto Light"/>
                <a:cs typeface="Roboto Light"/>
                <a:sym typeface="Roboto Light"/>
              </a:rPr>
              <a:t> is to find bugs, find them as early as possible and make sure they get fixed.</a:t>
            </a:r>
            <a:endParaRPr b="0" i="0" sz="1200" u="none" cap="none" strike="noStrike">
              <a:solidFill>
                <a:schemeClr val="dk1"/>
              </a:solidFill>
              <a:latin typeface="Roboto Light"/>
              <a:ea typeface="Roboto Light"/>
              <a:cs typeface="Roboto Light"/>
              <a:sym typeface="Roboto Light"/>
            </a:endParaRPr>
          </a:p>
          <a:p>
            <a:pPr indent="-317500" lvl="1" marL="914400" marR="0" rtl="0" algn="l">
              <a:lnSpc>
                <a:spcPct val="90000"/>
              </a:lnSpc>
              <a:spcBef>
                <a:spcPts val="0"/>
              </a:spcBef>
              <a:spcAft>
                <a:spcPts val="0"/>
              </a:spcAft>
              <a:buClr>
                <a:srgbClr val="000000"/>
              </a:buClr>
              <a:buSzPts val="1400"/>
              <a:buFont typeface="Arial"/>
              <a:buChar char="•"/>
            </a:pPr>
            <a:r>
              <a:rPr b="0" i="0" lang="en" sz="1200" u="none" cap="none" strike="noStrike">
                <a:solidFill>
                  <a:srgbClr val="000000"/>
                </a:solidFill>
                <a:latin typeface="Roboto Light"/>
                <a:ea typeface="Roboto Light"/>
                <a:cs typeface="Roboto Light"/>
                <a:sym typeface="Roboto Light"/>
              </a:rPr>
              <a:t>the goal of a </a:t>
            </a:r>
            <a:r>
              <a:rPr b="1" i="0" lang="en" sz="1200" u="none" cap="none" strike="noStrike">
                <a:solidFill>
                  <a:srgbClr val="000000"/>
                </a:solidFill>
                <a:latin typeface="Roboto Light"/>
                <a:ea typeface="Roboto Light"/>
                <a:cs typeface="Roboto Light"/>
                <a:sym typeface="Roboto Light"/>
              </a:rPr>
              <a:t>QA person </a:t>
            </a:r>
            <a:r>
              <a:rPr b="0" i="0" lang="en" sz="1200" u="none" cap="none" strike="noStrike">
                <a:solidFill>
                  <a:srgbClr val="000000"/>
                </a:solidFill>
                <a:latin typeface="Roboto Light"/>
                <a:ea typeface="Roboto Light"/>
                <a:cs typeface="Roboto Light"/>
                <a:sym typeface="Roboto Light"/>
              </a:rPr>
              <a:t>is to create and enforce standards and methods to improve the development process and to prevent bugs from ever occurring.</a:t>
            </a:r>
            <a:endParaRPr b="0" i="0" sz="1200" u="none" cap="none" strike="noStrike">
              <a:solidFill>
                <a:schemeClr val="dk1"/>
              </a:solidFill>
              <a:latin typeface="Roboto Light"/>
              <a:ea typeface="Roboto Light"/>
              <a:cs typeface="Roboto Light"/>
              <a:sym typeface="Roboto Light"/>
            </a:endParaRPr>
          </a:p>
          <a:p>
            <a:pPr indent="-184150" lvl="0" marL="285750" marR="0" rtl="0" algn="l">
              <a:lnSpc>
                <a:spcPct val="100000"/>
              </a:lnSpc>
              <a:spcBef>
                <a:spcPts val="0"/>
              </a:spcBef>
              <a:spcAft>
                <a:spcPts val="0"/>
              </a:spcAft>
              <a:buClr>
                <a:schemeClr val="dk1"/>
              </a:buClr>
              <a:buSzPts val="2100"/>
              <a:buFont typeface="Arial"/>
              <a:buNone/>
            </a:pPr>
            <a:r>
              <a:t/>
            </a:r>
            <a:endParaRPr b="0" i="0" sz="1200" u="none" cap="none" strike="noStrike">
              <a:solidFill>
                <a:srgbClr val="000000"/>
              </a:solidFill>
              <a:latin typeface="Roboto Light"/>
              <a:ea typeface="Roboto Light"/>
              <a:cs typeface="Roboto Light"/>
              <a:sym typeface="Roboto Light"/>
            </a:endParaRPr>
          </a:p>
          <a:p>
            <a:pPr indent="-317500" lvl="0" marL="457200" marR="0" rtl="0" algn="l">
              <a:lnSpc>
                <a:spcPct val="100000"/>
              </a:lnSpc>
              <a:spcBef>
                <a:spcPts val="0"/>
              </a:spcBef>
              <a:spcAft>
                <a:spcPts val="0"/>
              </a:spcAft>
              <a:buClr>
                <a:srgbClr val="000000"/>
              </a:buClr>
              <a:buSzPts val="1400"/>
              <a:buFont typeface="Arial"/>
              <a:buChar char="•"/>
            </a:pPr>
            <a:r>
              <a:rPr b="0" i="0" lang="en" sz="1200" u="none" cap="none" strike="noStrike">
                <a:solidFill>
                  <a:srgbClr val="000000"/>
                </a:solidFill>
                <a:latin typeface="Roboto Light"/>
                <a:ea typeface="Roboto Light"/>
                <a:cs typeface="Roboto Light"/>
                <a:sym typeface="Roboto Light"/>
              </a:rPr>
              <a:t>Testing </a:t>
            </a:r>
            <a:r>
              <a:rPr b="1" i="0" lang="en" sz="1200" u="none" cap="none" strike="noStrike">
                <a:solidFill>
                  <a:srgbClr val="000000"/>
                </a:solidFill>
                <a:latin typeface="Roboto Light"/>
                <a:ea typeface="Roboto Light"/>
                <a:cs typeface="Roboto Light"/>
                <a:sym typeface="Roboto Light"/>
              </a:rPr>
              <a:t>gives confidence </a:t>
            </a:r>
            <a:r>
              <a:rPr b="0" i="0" lang="en" sz="1200" u="none" cap="none" strike="noStrike">
                <a:solidFill>
                  <a:srgbClr val="000000"/>
                </a:solidFill>
                <a:latin typeface="Roboto Light"/>
                <a:ea typeface="Roboto Light"/>
                <a:cs typeface="Roboto Light"/>
                <a:sym typeface="Roboto Light"/>
              </a:rPr>
              <a:t>in the quality of the software, because when testing find defects, the quality of the software increases if those defects are fixed.</a:t>
            </a:r>
            <a:endParaRPr b="0" i="0" sz="1200" u="none" cap="none" strike="noStrike">
              <a:solidFill>
                <a:schemeClr val="dk1"/>
              </a:solidFill>
              <a:latin typeface="Roboto Light"/>
              <a:ea typeface="Roboto Light"/>
              <a:cs typeface="Roboto Light"/>
              <a:sym typeface="Roboto Light"/>
            </a:endParaRPr>
          </a:p>
          <a:p>
            <a:pPr indent="-184150" lvl="0" marL="285750" marR="0" rtl="0" algn="l">
              <a:lnSpc>
                <a:spcPct val="100000"/>
              </a:lnSpc>
              <a:spcBef>
                <a:spcPts val="0"/>
              </a:spcBef>
              <a:spcAft>
                <a:spcPts val="0"/>
              </a:spcAft>
              <a:buClr>
                <a:schemeClr val="dk1"/>
              </a:buClr>
              <a:buSzPts val="2100"/>
              <a:buFont typeface="Arial"/>
              <a:buNone/>
            </a:pPr>
            <a:r>
              <a:t/>
            </a:r>
            <a:endParaRPr b="0" i="0" sz="1200" u="none" cap="none" strike="noStrike">
              <a:solidFill>
                <a:srgbClr val="000000"/>
              </a:solidFill>
              <a:latin typeface="Roboto Light"/>
              <a:ea typeface="Roboto Light"/>
              <a:cs typeface="Roboto Light"/>
              <a:sym typeface="Roboto Light"/>
            </a:endParaRPr>
          </a:p>
          <a:p>
            <a:pPr indent="0" lvl="0" marL="0" marR="0" rtl="0" algn="l">
              <a:lnSpc>
                <a:spcPct val="100000"/>
              </a:lnSpc>
              <a:spcBef>
                <a:spcPts val="0"/>
              </a:spcBef>
              <a:spcAft>
                <a:spcPts val="0"/>
              </a:spcAft>
              <a:buClr>
                <a:schemeClr val="dk1"/>
              </a:buClr>
              <a:buSzPts val="2100"/>
              <a:buFont typeface="Arial"/>
              <a:buNone/>
            </a:pPr>
            <a:r>
              <a:t/>
            </a:r>
            <a:endParaRPr b="0" i="0" sz="1200" u="none" cap="none" strike="noStrike">
              <a:solidFill>
                <a:schemeClr val="dk1"/>
              </a:solidFill>
              <a:latin typeface="Roboto Light"/>
              <a:ea typeface="Roboto Light"/>
              <a:cs typeface="Roboto Light"/>
              <a:sym typeface="Roboto 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5"/>
          <p:cNvSpPr txBox="1"/>
          <p:nvPr>
            <p:ph idx="1" type="body"/>
          </p:nvPr>
        </p:nvSpPr>
        <p:spPr>
          <a:xfrm>
            <a:off x="742950" y="466074"/>
            <a:ext cx="7658100" cy="971700"/>
          </a:xfrm>
          <a:prstGeom prst="rect">
            <a:avLst/>
          </a:prstGeom>
          <a:noFill/>
          <a:ln>
            <a:noFill/>
          </a:ln>
        </p:spPr>
        <p:txBody>
          <a:bodyPr anchorCtr="0" anchor="ctr" bIns="34275" lIns="68575" spcFirstLastPara="1" rIns="68575" wrap="square" tIns="34275">
            <a:noAutofit/>
          </a:bodyPr>
          <a:lstStyle/>
          <a:p>
            <a:pPr indent="0" lvl="0" marL="0" rtl="0" algn="l">
              <a:lnSpc>
                <a:spcPct val="70000"/>
              </a:lnSpc>
              <a:spcBef>
                <a:spcPts val="0"/>
              </a:spcBef>
              <a:spcAft>
                <a:spcPts val="0"/>
              </a:spcAft>
              <a:buSzPts val="3300"/>
              <a:buNone/>
            </a:pPr>
            <a:r>
              <a:rPr lang="en">
                <a:solidFill>
                  <a:srgbClr val="000000"/>
                </a:solidFill>
              </a:rPr>
              <a:t>Directions in testing area</a:t>
            </a:r>
            <a:endParaRPr>
              <a:solidFill>
                <a:srgbClr val="000000"/>
              </a:solidFill>
            </a:endParaRPr>
          </a:p>
        </p:txBody>
      </p:sp>
      <p:sp>
        <p:nvSpPr>
          <p:cNvPr id="551" name="Google Shape;551;p65"/>
          <p:cNvSpPr/>
          <p:nvPr>
            <p:ph idx="2" type="chart"/>
          </p:nvPr>
        </p:nvSpPr>
        <p:spPr>
          <a:xfrm>
            <a:off x="742950" y="1331500"/>
            <a:ext cx="7516500" cy="33462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2100"/>
              <a:buFont typeface="Arial"/>
              <a:buNone/>
            </a:pPr>
            <a:r>
              <a:rPr lang="en" sz="2400"/>
              <a:t>AUTOMATION TESTING</a:t>
            </a:r>
            <a:endParaRPr b="0" i="0" sz="17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chemeClr val="dk1"/>
              </a:buClr>
              <a:buSzPts val="2100"/>
              <a:buFont typeface="Arial"/>
              <a:buNone/>
            </a:pPr>
            <a:r>
              <a:t/>
            </a:r>
            <a:endParaRPr b="0" i="0" sz="1200" u="none" cap="none" strike="noStrike">
              <a:solidFill>
                <a:schemeClr val="dk1"/>
              </a:solidFill>
              <a:latin typeface="Roboto Light"/>
              <a:ea typeface="Roboto Light"/>
              <a:cs typeface="Roboto Light"/>
              <a:sym typeface="Roboto 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66"/>
          <p:cNvSpPr txBox="1"/>
          <p:nvPr>
            <p:ph idx="1" type="body"/>
          </p:nvPr>
        </p:nvSpPr>
        <p:spPr>
          <a:xfrm>
            <a:off x="742950" y="466074"/>
            <a:ext cx="7658100" cy="971700"/>
          </a:xfrm>
          <a:prstGeom prst="rect">
            <a:avLst/>
          </a:prstGeom>
          <a:noFill/>
          <a:ln>
            <a:noFill/>
          </a:ln>
        </p:spPr>
        <p:txBody>
          <a:bodyPr anchorCtr="0" anchor="ctr" bIns="34275" lIns="68575" spcFirstLastPara="1" rIns="68575" wrap="square" tIns="34275">
            <a:noAutofit/>
          </a:bodyPr>
          <a:lstStyle/>
          <a:p>
            <a:pPr indent="0" lvl="0" marL="0" rtl="0" algn="l">
              <a:lnSpc>
                <a:spcPct val="70000"/>
              </a:lnSpc>
              <a:spcBef>
                <a:spcPts val="0"/>
              </a:spcBef>
              <a:spcAft>
                <a:spcPts val="0"/>
              </a:spcAft>
              <a:buSzPts val="3300"/>
              <a:buNone/>
            </a:pPr>
            <a:r>
              <a:rPr lang="en">
                <a:solidFill>
                  <a:srgbClr val="000000"/>
                </a:solidFill>
              </a:rPr>
              <a:t>Current situation</a:t>
            </a:r>
            <a:endParaRPr>
              <a:solidFill>
                <a:srgbClr val="000000"/>
              </a:solidFill>
            </a:endParaRPr>
          </a:p>
        </p:txBody>
      </p:sp>
      <p:sp>
        <p:nvSpPr>
          <p:cNvPr id="557" name="Google Shape;557;p66"/>
          <p:cNvSpPr/>
          <p:nvPr>
            <p:ph idx="2" type="chart"/>
          </p:nvPr>
        </p:nvSpPr>
        <p:spPr>
          <a:xfrm>
            <a:off x="742950" y="1331500"/>
            <a:ext cx="7516500" cy="33462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2100"/>
              <a:buFont typeface="Arial"/>
              <a:buNone/>
            </a:pPr>
            <a:r>
              <a:rPr b="0" i="0" lang="en" sz="2300" u="none" cap="none" strike="noStrike">
                <a:solidFill>
                  <a:schemeClr val="dk1"/>
                </a:solidFill>
                <a:latin typeface="Roboto Light"/>
                <a:ea typeface="Roboto Light"/>
                <a:cs typeface="Roboto Light"/>
                <a:sym typeface="Roboto Light"/>
              </a:rPr>
              <a:t>WFH/WFO,</a:t>
            </a:r>
            <a:endParaRPr b="0" i="0" sz="2300" u="none" cap="none" strike="noStrike">
              <a:solidFill>
                <a:schemeClr val="dk1"/>
              </a:solidFill>
              <a:latin typeface="Roboto Light"/>
              <a:ea typeface="Roboto Light"/>
              <a:cs typeface="Roboto Light"/>
              <a:sym typeface="Roboto Light"/>
            </a:endParaRPr>
          </a:p>
          <a:p>
            <a:pPr indent="0" lvl="0" marL="0" marR="0" rtl="0" algn="ctr">
              <a:lnSpc>
                <a:spcPct val="90000"/>
              </a:lnSpc>
              <a:spcBef>
                <a:spcPts val="0"/>
              </a:spcBef>
              <a:spcAft>
                <a:spcPts val="0"/>
              </a:spcAft>
              <a:buClr>
                <a:schemeClr val="dk1"/>
              </a:buClr>
              <a:buSzPts val="2100"/>
              <a:buFont typeface="Arial"/>
              <a:buNone/>
            </a:pPr>
            <a:r>
              <a:rPr b="0" i="0" lang="en" sz="2300" u="none" cap="none" strike="noStrike">
                <a:solidFill>
                  <a:schemeClr val="dk1"/>
                </a:solidFill>
                <a:latin typeface="Roboto Light"/>
                <a:ea typeface="Roboto Light"/>
                <a:cs typeface="Roboto Light"/>
                <a:sym typeface="Roboto Light"/>
              </a:rPr>
              <a:t>TEAMS, </a:t>
            </a:r>
            <a:endParaRPr b="0" i="0" sz="100" u="none" cap="none" strike="noStrike">
              <a:solidFill>
                <a:schemeClr val="dk1"/>
              </a:solidFill>
              <a:latin typeface="Roboto Light"/>
              <a:ea typeface="Roboto Light"/>
              <a:cs typeface="Roboto Light"/>
              <a:sym typeface="Roboto Light"/>
            </a:endParaRPr>
          </a:p>
          <a:p>
            <a:pPr indent="0" lvl="0" marL="0" marR="0" rtl="0" algn="ctr">
              <a:lnSpc>
                <a:spcPct val="90000"/>
              </a:lnSpc>
              <a:spcBef>
                <a:spcPts val="1000"/>
              </a:spcBef>
              <a:spcAft>
                <a:spcPts val="0"/>
              </a:spcAft>
              <a:buClr>
                <a:schemeClr val="dk1"/>
              </a:buClr>
              <a:buSzPts val="2100"/>
              <a:buFont typeface="Arial"/>
              <a:buNone/>
            </a:pPr>
            <a:r>
              <a:rPr b="0" i="0" lang="en" sz="2300" u="none" cap="none" strike="noStrike">
                <a:solidFill>
                  <a:schemeClr val="dk1"/>
                </a:solidFill>
                <a:latin typeface="Roboto Light"/>
                <a:ea typeface="Roboto Light"/>
                <a:cs typeface="Roboto Light"/>
                <a:sym typeface="Roboto Light"/>
              </a:rPr>
              <a:t>TEAM BUILDINGS,</a:t>
            </a:r>
            <a:endParaRPr b="0" i="0" sz="2300" u="none" cap="none" strike="noStrike">
              <a:solidFill>
                <a:schemeClr val="dk1"/>
              </a:solidFill>
              <a:latin typeface="Roboto Light"/>
              <a:ea typeface="Roboto Light"/>
              <a:cs typeface="Roboto Light"/>
              <a:sym typeface="Roboto Light"/>
            </a:endParaRPr>
          </a:p>
          <a:p>
            <a:pPr indent="0" lvl="0" marL="0" marR="0" rtl="0" algn="ctr">
              <a:lnSpc>
                <a:spcPct val="90000"/>
              </a:lnSpc>
              <a:spcBef>
                <a:spcPts val="1000"/>
              </a:spcBef>
              <a:spcAft>
                <a:spcPts val="0"/>
              </a:spcAft>
              <a:buClr>
                <a:schemeClr val="dk1"/>
              </a:buClr>
              <a:buSzPts val="2100"/>
              <a:buFont typeface="Arial"/>
              <a:buNone/>
            </a:pPr>
            <a:r>
              <a:rPr b="0" i="0" lang="en" sz="2300" u="none" cap="none" strike="noStrike">
                <a:solidFill>
                  <a:schemeClr val="dk1"/>
                </a:solidFill>
                <a:latin typeface="Roboto Light"/>
                <a:ea typeface="Roboto Light"/>
                <a:cs typeface="Roboto Light"/>
                <a:sym typeface="Roboto Light"/>
              </a:rPr>
              <a:t>COMPANY EVENTS </a:t>
            </a:r>
            <a:endParaRPr b="0" i="0" sz="700" u="none" cap="none" strike="noStrike">
              <a:solidFill>
                <a:schemeClr val="dk1"/>
              </a:solidFill>
              <a:latin typeface="Roboto Light"/>
              <a:ea typeface="Roboto Light"/>
              <a:cs typeface="Roboto Light"/>
              <a:sym typeface="Roboto 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67"/>
          <p:cNvSpPr txBox="1"/>
          <p:nvPr>
            <p:ph idx="1" type="body"/>
          </p:nvPr>
        </p:nvSpPr>
        <p:spPr>
          <a:xfrm>
            <a:off x="742950" y="466074"/>
            <a:ext cx="7658100" cy="971700"/>
          </a:xfrm>
          <a:prstGeom prst="rect">
            <a:avLst/>
          </a:prstGeom>
          <a:noFill/>
          <a:ln>
            <a:noFill/>
          </a:ln>
        </p:spPr>
        <p:txBody>
          <a:bodyPr anchorCtr="0" anchor="ctr" bIns="34275" lIns="68575" spcFirstLastPara="1" rIns="68575" wrap="square" tIns="34275">
            <a:noAutofit/>
          </a:bodyPr>
          <a:lstStyle/>
          <a:p>
            <a:pPr indent="0" lvl="0" marL="0" rtl="0" algn="l">
              <a:lnSpc>
                <a:spcPct val="70000"/>
              </a:lnSpc>
              <a:spcBef>
                <a:spcPts val="0"/>
              </a:spcBef>
              <a:spcAft>
                <a:spcPts val="0"/>
              </a:spcAft>
              <a:buSzPts val="3300"/>
              <a:buNone/>
            </a:pPr>
            <a:r>
              <a:rPr lang="en">
                <a:solidFill>
                  <a:srgbClr val="000000"/>
                </a:solidFill>
              </a:rPr>
              <a:t>Resources &amp; Bibliography</a:t>
            </a:r>
            <a:endParaRPr>
              <a:solidFill>
                <a:srgbClr val="000000"/>
              </a:solidFill>
            </a:endParaRPr>
          </a:p>
        </p:txBody>
      </p:sp>
      <p:sp>
        <p:nvSpPr>
          <p:cNvPr id="563" name="Google Shape;563;p67"/>
          <p:cNvSpPr/>
          <p:nvPr>
            <p:ph idx="2" type="chart"/>
          </p:nvPr>
        </p:nvSpPr>
        <p:spPr>
          <a:xfrm>
            <a:off x="742950" y="1322200"/>
            <a:ext cx="6240900" cy="33462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2100"/>
              <a:buFont typeface="Arial"/>
              <a:buNone/>
            </a:pPr>
            <a:r>
              <a:rPr i="0" lang="en" sz="1600" u="none" cap="none" strike="noStrike"/>
              <a:t>Useful links:</a:t>
            </a:r>
            <a:endParaRPr i="0" sz="1600" u="none" cap="none" strike="noStrike"/>
          </a:p>
          <a:p>
            <a:pPr indent="-330200" lvl="0" marL="457200" marR="0" rtl="0" algn="l">
              <a:lnSpc>
                <a:spcPct val="100000"/>
              </a:lnSpc>
              <a:spcBef>
                <a:spcPts val="0"/>
              </a:spcBef>
              <a:spcAft>
                <a:spcPts val="0"/>
              </a:spcAft>
              <a:buSzPts val="1600"/>
              <a:buFont typeface="Roboto Light"/>
              <a:buChar char="•"/>
            </a:pPr>
            <a:r>
              <a:rPr i="0" lang="en" sz="1600" u="sng" cap="none" strike="noStrike">
                <a:hlinkClick r:id="rId3"/>
              </a:rPr>
              <a:t>https://artoftesting.com/</a:t>
            </a:r>
            <a:r>
              <a:rPr i="0" lang="en" sz="1600" u="none" cap="none" strike="noStrike"/>
              <a:t> </a:t>
            </a:r>
            <a:endParaRPr i="0" sz="1600" u="none" cap="none" strike="noStrike"/>
          </a:p>
          <a:p>
            <a:pPr indent="-330200" lvl="0" marL="457200" marR="0" rtl="0" algn="l">
              <a:lnSpc>
                <a:spcPct val="100000"/>
              </a:lnSpc>
              <a:spcBef>
                <a:spcPts val="0"/>
              </a:spcBef>
              <a:spcAft>
                <a:spcPts val="0"/>
              </a:spcAft>
              <a:buSzPts val="1600"/>
              <a:buFont typeface="Roboto Light"/>
              <a:buChar char="•"/>
            </a:pPr>
            <a:r>
              <a:rPr i="0" lang="en" sz="1600" u="sng" cap="none" strike="noStrike">
                <a:hlinkClick r:id="rId4"/>
              </a:rPr>
              <a:t>https://www.atlassian.com/agile</a:t>
            </a:r>
            <a:r>
              <a:rPr i="0" lang="en" sz="1600" u="none" cap="none" strike="noStrike"/>
              <a:t> </a:t>
            </a:r>
            <a:endParaRPr i="0" sz="1600" u="none" cap="none" strike="noStrike"/>
          </a:p>
          <a:p>
            <a:pPr indent="-330200" lvl="0" marL="457200" marR="0" rtl="0" algn="l">
              <a:lnSpc>
                <a:spcPct val="100000"/>
              </a:lnSpc>
              <a:spcBef>
                <a:spcPts val="0"/>
              </a:spcBef>
              <a:spcAft>
                <a:spcPts val="0"/>
              </a:spcAft>
              <a:buSzPts val="1600"/>
              <a:buFont typeface="Roboto Light"/>
              <a:buChar char="•"/>
            </a:pPr>
            <a:r>
              <a:rPr i="0" lang="en" sz="1600" u="sng" cap="none" strike="noStrike">
                <a:hlinkClick r:id="rId5"/>
              </a:rPr>
              <a:t>https://www.softwaretestingtricks.com/</a:t>
            </a:r>
            <a:r>
              <a:rPr i="0" lang="en" sz="1600" u="none" cap="none" strike="noStrike"/>
              <a:t> </a:t>
            </a:r>
            <a:endParaRPr i="0" sz="1600" u="none" cap="none" strike="noStrike"/>
          </a:p>
          <a:p>
            <a:pPr indent="-330200" lvl="0" marL="457200" marR="0" rtl="0" algn="l">
              <a:lnSpc>
                <a:spcPct val="100000"/>
              </a:lnSpc>
              <a:spcBef>
                <a:spcPts val="0"/>
              </a:spcBef>
              <a:spcAft>
                <a:spcPts val="0"/>
              </a:spcAft>
              <a:buSzPts val="1600"/>
              <a:buFont typeface="Roboto Light"/>
              <a:buChar char="•"/>
            </a:pPr>
            <a:r>
              <a:rPr i="0" lang="en" sz="1600" u="sng" cap="none" strike="noStrike">
                <a:hlinkClick r:id="rId6"/>
              </a:rPr>
              <a:t>https://www.guru99.com/</a:t>
            </a:r>
            <a:r>
              <a:rPr i="0" lang="en" sz="1600" u="none" cap="none" strike="noStrike"/>
              <a:t> </a:t>
            </a:r>
            <a:endParaRPr i="0" sz="1600" u="none" cap="none" strike="noStrike"/>
          </a:p>
          <a:p>
            <a:pPr indent="-330200" lvl="0" marL="457200" marR="0" rtl="0" algn="l">
              <a:lnSpc>
                <a:spcPct val="100000"/>
              </a:lnSpc>
              <a:spcBef>
                <a:spcPts val="0"/>
              </a:spcBef>
              <a:spcAft>
                <a:spcPts val="0"/>
              </a:spcAft>
              <a:buSzPts val="1600"/>
              <a:buFont typeface="Roboto Light"/>
              <a:buChar char="•"/>
            </a:pPr>
            <a:r>
              <a:rPr i="0" lang="en" sz="1600" u="sng" cap="none" strike="noStrike">
                <a:hlinkClick r:id="rId7"/>
              </a:rPr>
              <a:t>http://tryqa.com/</a:t>
            </a:r>
            <a:r>
              <a:rPr i="0" lang="en" sz="1600" u="none" cap="none" strike="noStrike"/>
              <a:t> </a:t>
            </a:r>
            <a:endParaRPr i="0" sz="1600" u="none" cap="none" strike="noStrike"/>
          </a:p>
          <a:p>
            <a:pPr indent="0" lvl="0" marL="0" marR="0" rtl="0" algn="l">
              <a:lnSpc>
                <a:spcPct val="100000"/>
              </a:lnSpc>
              <a:spcBef>
                <a:spcPts val="0"/>
              </a:spcBef>
              <a:spcAft>
                <a:spcPts val="0"/>
              </a:spcAft>
              <a:buClr>
                <a:schemeClr val="dk1"/>
              </a:buClr>
              <a:buSzPts val="2100"/>
              <a:buFont typeface="Arial"/>
              <a:buNone/>
            </a:pPr>
            <a:r>
              <a:t/>
            </a:r>
            <a:endParaRPr i="0" sz="1600" u="none" cap="none" strike="noStrike"/>
          </a:p>
          <a:p>
            <a:pPr indent="0" lvl="0" marL="0" marR="0" rtl="0" algn="l">
              <a:lnSpc>
                <a:spcPct val="100000"/>
              </a:lnSpc>
              <a:spcBef>
                <a:spcPts val="0"/>
              </a:spcBef>
              <a:spcAft>
                <a:spcPts val="0"/>
              </a:spcAft>
              <a:buClr>
                <a:schemeClr val="dk1"/>
              </a:buClr>
              <a:buSzPts val="2100"/>
              <a:buFont typeface="Arial"/>
              <a:buNone/>
            </a:pPr>
            <a:r>
              <a:t/>
            </a:r>
            <a:endParaRPr i="0" sz="1600" u="none" cap="none" strike="noStrike"/>
          </a:p>
          <a:p>
            <a:pPr indent="0" lvl="0" marL="0" marR="0" rtl="0" algn="l">
              <a:lnSpc>
                <a:spcPct val="100000"/>
              </a:lnSpc>
              <a:spcBef>
                <a:spcPts val="0"/>
              </a:spcBef>
              <a:spcAft>
                <a:spcPts val="0"/>
              </a:spcAft>
              <a:buClr>
                <a:schemeClr val="dk1"/>
              </a:buClr>
              <a:buSzPts val="2100"/>
              <a:buFont typeface="Arial"/>
              <a:buNone/>
            </a:pPr>
            <a:r>
              <a:rPr i="0" lang="en" sz="1400" u="none" cap="none" strike="noStrike"/>
              <a:t>Books:</a:t>
            </a:r>
            <a:endParaRPr i="0" sz="1400" u="none" cap="none" strike="noStrike"/>
          </a:p>
          <a:p>
            <a:pPr indent="0" lvl="0" marL="0" marR="0" rtl="0" algn="l">
              <a:lnSpc>
                <a:spcPct val="100000"/>
              </a:lnSpc>
              <a:spcBef>
                <a:spcPts val="0"/>
              </a:spcBef>
              <a:spcAft>
                <a:spcPts val="0"/>
              </a:spcAft>
              <a:buClr>
                <a:srgbClr val="000000"/>
              </a:buClr>
              <a:buSzPts val="1600"/>
              <a:buFont typeface="Arial"/>
              <a:buNone/>
            </a:pPr>
            <a:r>
              <a:rPr i="1" lang="en" sz="1400" u="none" cap="none" strike="noStrike"/>
              <a:t>Foundation of Software Testing</a:t>
            </a:r>
            <a:r>
              <a:rPr i="0" lang="en" sz="1400" u="none" cap="none" strike="noStrike"/>
              <a:t> – Dorothy Graham</a:t>
            </a:r>
            <a:endParaRPr i="0" sz="1400" u="none" cap="none" strike="noStrike"/>
          </a:p>
          <a:p>
            <a:pPr indent="0" lvl="0" marL="0" marR="0" rtl="0" algn="l">
              <a:lnSpc>
                <a:spcPct val="100000"/>
              </a:lnSpc>
              <a:spcBef>
                <a:spcPts val="0"/>
              </a:spcBef>
              <a:spcAft>
                <a:spcPts val="0"/>
              </a:spcAft>
              <a:buClr>
                <a:srgbClr val="000000"/>
              </a:buClr>
              <a:buSzPts val="1600"/>
              <a:buFont typeface="Arial"/>
              <a:buNone/>
            </a:pPr>
            <a:r>
              <a:rPr i="1" lang="en" sz="1400" u="none" cap="none" strike="noStrike"/>
              <a:t>Agile Testing. A Practical Guide For Testers and Agile Teams </a:t>
            </a:r>
            <a:r>
              <a:rPr i="0" lang="en" sz="1400" u="none" cap="none" strike="noStrike"/>
              <a:t>– Lisa Crispin &amp; Janet Gregory</a:t>
            </a:r>
            <a:endParaRPr i="0" sz="1400" u="none" cap="none" strike="noStrike"/>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68"/>
          <p:cNvSpPr txBox="1"/>
          <p:nvPr/>
        </p:nvSpPr>
        <p:spPr>
          <a:xfrm>
            <a:off x="0" y="1170225"/>
            <a:ext cx="9144000" cy="2678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lt1"/>
              </a:buClr>
              <a:buSzPts val="5000"/>
              <a:buFont typeface="Arial"/>
              <a:buNone/>
            </a:pPr>
            <a:r>
              <a:rPr lang="en" sz="5000">
                <a:solidFill>
                  <a:schemeClr val="dk1"/>
                </a:solidFill>
                <a:latin typeface="Raleway SemiBold"/>
                <a:ea typeface="Raleway SemiBold"/>
                <a:cs typeface="Raleway SemiBold"/>
                <a:sym typeface="Raleway SemiBold"/>
              </a:rPr>
              <a:t>Thank you!</a:t>
            </a:r>
            <a:endParaRPr sz="5000">
              <a:solidFill>
                <a:schemeClr val="dk1"/>
              </a:solidFill>
              <a:latin typeface="Raleway SemiBold"/>
              <a:ea typeface="Raleway SemiBold"/>
              <a:cs typeface="Raleway SemiBold"/>
              <a:sym typeface="Raleway SemiBold"/>
            </a:endParaRPr>
          </a:p>
          <a:p>
            <a:pPr indent="0" lvl="0" marL="0" rtl="0" algn="ctr">
              <a:spcBef>
                <a:spcPts val="0"/>
              </a:spcBef>
              <a:spcAft>
                <a:spcPts val="0"/>
              </a:spcAft>
              <a:buClr>
                <a:schemeClr val="lt1"/>
              </a:buClr>
              <a:buSzPts val="5000"/>
              <a:buFont typeface="Arial"/>
              <a:buNone/>
            </a:pPr>
            <a:r>
              <a:t/>
            </a:r>
            <a:endParaRPr sz="5000">
              <a:solidFill>
                <a:schemeClr val="dk1"/>
              </a:solidFill>
              <a:latin typeface="Raleway SemiBold"/>
              <a:ea typeface="Raleway SemiBold"/>
              <a:cs typeface="Raleway SemiBold"/>
              <a:sym typeface="Raleway SemiBold"/>
            </a:endParaRPr>
          </a:p>
          <a:p>
            <a:pPr indent="0" lvl="0" marL="457200" rtl="0" algn="ctr">
              <a:spcBef>
                <a:spcPts val="0"/>
              </a:spcBef>
              <a:spcAft>
                <a:spcPts val="0"/>
              </a:spcAft>
              <a:buClr>
                <a:schemeClr val="lt1"/>
              </a:buClr>
              <a:buSzPts val="5000"/>
              <a:buFont typeface="Arial"/>
              <a:buNone/>
            </a:pPr>
            <a:r>
              <a:rPr lang="en" sz="2400">
                <a:solidFill>
                  <a:schemeClr val="dk1"/>
                </a:solidFill>
                <a:latin typeface="Roboto Light"/>
                <a:ea typeface="Roboto Light"/>
                <a:cs typeface="Roboto Light"/>
                <a:sym typeface="Roboto Light"/>
              </a:rPr>
              <a:t>You can send questions at:</a:t>
            </a:r>
            <a:endParaRPr sz="2400">
              <a:solidFill>
                <a:schemeClr val="dk1"/>
              </a:solidFill>
              <a:latin typeface="Roboto Light"/>
              <a:ea typeface="Roboto Light"/>
              <a:cs typeface="Roboto Light"/>
              <a:sym typeface="Roboto Light"/>
            </a:endParaRPr>
          </a:p>
          <a:p>
            <a:pPr indent="0" lvl="0" marL="457200" rtl="0" algn="ctr">
              <a:spcBef>
                <a:spcPts val="0"/>
              </a:spcBef>
              <a:spcAft>
                <a:spcPts val="0"/>
              </a:spcAft>
              <a:buClr>
                <a:schemeClr val="lt1"/>
              </a:buClr>
              <a:buSzPts val="5000"/>
              <a:buFont typeface="Arial"/>
              <a:buNone/>
            </a:pPr>
            <a:r>
              <a:rPr lang="en" sz="2400">
                <a:solidFill>
                  <a:schemeClr val="dk1"/>
                </a:solidFill>
                <a:latin typeface="Roboto Light"/>
                <a:ea typeface="Roboto Light"/>
                <a:cs typeface="Roboto Light"/>
                <a:sym typeface="Roboto Light"/>
              </a:rPr>
              <a:t>roxana.soporan@fundmore.ai</a:t>
            </a:r>
            <a:endParaRPr sz="2400">
              <a:solidFill>
                <a:schemeClr val="dk1"/>
              </a:solidFill>
              <a:latin typeface="Roboto Light"/>
              <a:ea typeface="Roboto Light"/>
              <a:cs typeface="Roboto Light"/>
              <a:sym typeface="Roboto Light"/>
            </a:endParaRPr>
          </a:p>
          <a:p>
            <a:pPr indent="0" lvl="0" marL="457200" rtl="0" algn="ctr">
              <a:spcBef>
                <a:spcPts val="0"/>
              </a:spcBef>
              <a:spcAft>
                <a:spcPts val="0"/>
              </a:spcAft>
              <a:buClr>
                <a:schemeClr val="lt1"/>
              </a:buClr>
              <a:buSzPts val="5000"/>
              <a:buFont typeface="Arial"/>
              <a:buNone/>
            </a:pPr>
            <a:r>
              <a:t/>
            </a:r>
            <a:endParaRPr>
              <a:solidFill>
                <a:schemeClr val="dk1"/>
              </a:solidFill>
              <a:latin typeface="Roboto Light"/>
              <a:ea typeface="Roboto Light"/>
              <a:cs typeface="Roboto Light"/>
              <a:sym typeface="Roboto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grpSp>
        <p:nvGrpSpPr>
          <p:cNvPr id="112" name="Google Shape;112;p24"/>
          <p:cNvGrpSpPr/>
          <p:nvPr/>
        </p:nvGrpSpPr>
        <p:grpSpPr>
          <a:xfrm>
            <a:off x="133351" y="467005"/>
            <a:ext cx="6139616" cy="3531241"/>
            <a:chOff x="2108200" y="1671649"/>
            <a:chExt cx="7975599" cy="4587218"/>
          </a:xfrm>
        </p:grpSpPr>
        <p:pic>
          <p:nvPicPr>
            <p:cNvPr descr="Image" id="113" name="Google Shape;113;p24"/>
            <p:cNvPicPr preferRelativeResize="0"/>
            <p:nvPr/>
          </p:nvPicPr>
          <p:blipFill rotWithShape="1">
            <a:blip r:embed="rId3">
              <a:alphaModFix/>
            </a:blip>
            <a:srcRect b="0" l="0" r="0" t="0"/>
            <a:stretch/>
          </p:blipFill>
          <p:spPr>
            <a:xfrm>
              <a:off x="2108200" y="1671649"/>
              <a:ext cx="7975599" cy="4587218"/>
            </a:xfrm>
            <a:prstGeom prst="rect">
              <a:avLst/>
            </a:prstGeom>
            <a:noFill/>
            <a:ln>
              <a:noFill/>
            </a:ln>
          </p:spPr>
        </p:pic>
        <p:sp>
          <p:nvSpPr>
            <p:cNvPr id="114" name="Google Shape;114;p24"/>
            <p:cNvSpPr/>
            <p:nvPr/>
          </p:nvSpPr>
          <p:spPr>
            <a:xfrm>
              <a:off x="3110547" y="2031442"/>
              <a:ext cx="5970900" cy="3629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pic>
        <p:nvPicPr>
          <p:cNvPr id="115" name="Google Shape;115;p24"/>
          <p:cNvPicPr preferRelativeResize="0"/>
          <p:nvPr/>
        </p:nvPicPr>
        <p:blipFill>
          <a:blip r:embed="rId4">
            <a:alphaModFix/>
          </a:blip>
          <a:stretch>
            <a:fillRect/>
          </a:stretch>
        </p:blipFill>
        <p:spPr>
          <a:xfrm>
            <a:off x="905375" y="741500"/>
            <a:ext cx="4587976" cy="2792625"/>
          </a:xfrm>
          <a:prstGeom prst="rect">
            <a:avLst/>
          </a:prstGeom>
          <a:noFill/>
          <a:ln>
            <a:noFill/>
          </a:ln>
        </p:spPr>
      </p:pic>
      <p:sp>
        <p:nvSpPr>
          <p:cNvPr id="116" name="Google Shape;116;p24"/>
          <p:cNvSpPr txBox="1"/>
          <p:nvPr/>
        </p:nvSpPr>
        <p:spPr>
          <a:xfrm>
            <a:off x="6034750" y="1382450"/>
            <a:ext cx="2605800" cy="561000"/>
          </a:xfrm>
          <a:prstGeom prst="rect">
            <a:avLst/>
          </a:prstGeom>
          <a:noFill/>
          <a:ln>
            <a:noFill/>
          </a:ln>
        </p:spPr>
        <p:txBody>
          <a:bodyPr anchorCtr="0" anchor="t" bIns="94800" lIns="94800" spcFirstLastPara="1" rIns="94800" wrap="square" tIns="94800">
            <a:spAutoFit/>
          </a:bodyPr>
          <a:lstStyle/>
          <a:p>
            <a:pPr indent="0" lvl="0" marL="0" rtl="0" algn="l">
              <a:lnSpc>
                <a:spcPct val="115000"/>
              </a:lnSpc>
              <a:spcBef>
                <a:spcPts val="0"/>
              </a:spcBef>
              <a:spcAft>
                <a:spcPts val="0"/>
              </a:spcAft>
              <a:buClr>
                <a:srgbClr val="000000"/>
              </a:buClr>
              <a:buSzPts val="1100"/>
              <a:buFont typeface="Arial"/>
              <a:buNone/>
            </a:pPr>
            <a:r>
              <a:rPr b="1" lang="en" sz="2400">
                <a:solidFill>
                  <a:srgbClr val="4FAE4B"/>
                </a:solidFill>
                <a:latin typeface="Raleway"/>
                <a:ea typeface="Raleway"/>
                <a:cs typeface="Raleway"/>
                <a:sym typeface="Raleway"/>
              </a:rPr>
              <a:t>FundMore AI</a:t>
            </a:r>
            <a:endParaRPr b="1" sz="2400">
              <a:solidFill>
                <a:srgbClr val="4FAE4B"/>
              </a:solidFill>
              <a:latin typeface="Raleway"/>
              <a:ea typeface="Raleway"/>
              <a:cs typeface="Raleway"/>
              <a:sym typeface="Raleway"/>
            </a:endParaRPr>
          </a:p>
        </p:txBody>
      </p:sp>
      <p:pic>
        <p:nvPicPr>
          <p:cNvPr id="117" name="Google Shape;117;p24"/>
          <p:cNvPicPr preferRelativeResize="0"/>
          <p:nvPr/>
        </p:nvPicPr>
        <p:blipFill>
          <a:blip r:embed="rId5">
            <a:alphaModFix/>
          </a:blip>
          <a:stretch>
            <a:fillRect/>
          </a:stretch>
        </p:blipFill>
        <p:spPr>
          <a:xfrm>
            <a:off x="8051692" y="1404886"/>
            <a:ext cx="516133" cy="516131"/>
          </a:xfrm>
          <a:prstGeom prst="rect">
            <a:avLst/>
          </a:prstGeom>
          <a:noFill/>
          <a:ln>
            <a:noFill/>
          </a:ln>
        </p:spPr>
      </p:pic>
      <p:sp>
        <p:nvSpPr>
          <p:cNvPr id="118" name="Google Shape;118;p24"/>
          <p:cNvSpPr/>
          <p:nvPr/>
        </p:nvSpPr>
        <p:spPr>
          <a:xfrm>
            <a:off x="3004425" y="2471675"/>
            <a:ext cx="6139800" cy="2030100"/>
          </a:xfrm>
          <a:prstGeom prst="rect">
            <a:avLst/>
          </a:prstGeom>
          <a:solidFill>
            <a:srgbClr val="324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05953"/>
              </a:solidFill>
            </a:endParaRPr>
          </a:p>
        </p:txBody>
      </p:sp>
      <p:sp>
        <p:nvSpPr>
          <p:cNvPr id="119" name="Google Shape;119;p24"/>
          <p:cNvSpPr txBox="1"/>
          <p:nvPr/>
        </p:nvSpPr>
        <p:spPr>
          <a:xfrm>
            <a:off x="3296050" y="2739700"/>
            <a:ext cx="5106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FFFFFF"/>
                </a:solidFill>
                <a:latin typeface="Raleway"/>
                <a:ea typeface="Raleway"/>
                <a:cs typeface="Raleway"/>
                <a:sym typeface="Raleway"/>
              </a:rPr>
              <a:t>LOS</a:t>
            </a:r>
            <a:endParaRPr b="1" sz="2400">
              <a:solidFill>
                <a:srgbClr val="FFFFFF"/>
              </a:solidFill>
              <a:latin typeface="Raleway"/>
              <a:ea typeface="Raleway"/>
              <a:cs typeface="Raleway"/>
              <a:sym typeface="Raleway"/>
            </a:endParaRPr>
          </a:p>
        </p:txBody>
      </p:sp>
      <p:sp>
        <p:nvSpPr>
          <p:cNvPr id="120" name="Google Shape;120;p24"/>
          <p:cNvSpPr txBox="1"/>
          <p:nvPr/>
        </p:nvSpPr>
        <p:spPr>
          <a:xfrm>
            <a:off x="3296050" y="3421950"/>
            <a:ext cx="5536200" cy="792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en">
                <a:solidFill>
                  <a:srgbClr val="FFFFFF"/>
                </a:solidFill>
                <a:latin typeface="Raleway"/>
                <a:ea typeface="Raleway"/>
                <a:cs typeface="Raleway"/>
                <a:sym typeface="Raleway"/>
              </a:rPr>
              <a:t>Enhanced underwriting with instant decisioning</a:t>
            </a:r>
            <a:endParaRPr b="1">
              <a:solidFill>
                <a:srgbClr val="FFFFFF"/>
              </a:solidFill>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25"/>
          <p:cNvPicPr preferRelativeResize="0"/>
          <p:nvPr/>
        </p:nvPicPr>
        <p:blipFill rotWithShape="1">
          <a:blip r:embed="rId3">
            <a:alphaModFix/>
          </a:blip>
          <a:srcRect b="0" l="15588" r="16222" t="1166"/>
          <a:stretch/>
        </p:blipFill>
        <p:spPr>
          <a:xfrm>
            <a:off x="390363" y="0"/>
            <a:ext cx="8363264" cy="5143500"/>
          </a:xfrm>
          <a:prstGeom prst="rect">
            <a:avLst/>
          </a:prstGeom>
          <a:noFill/>
          <a:ln>
            <a:noFill/>
          </a:ln>
        </p:spPr>
      </p:pic>
      <p:pic>
        <p:nvPicPr>
          <p:cNvPr id="126" name="Google Shape;126;p25"/>
          <p:cNvPicPr preferRelativeResize="0"/>
          <p:nvPr/>
        </p:nvPicPr>
        <p:blipFill>
          <a:blip r:embed="rId4">
            <a:alphaModFix/>
          </a:blip>
          <a:stretch>
            <a:fillRect/>
          </a:stretch>
        </p:blipFill>
        <p:spPr>
          <a:xfrm>
            <a:off x="3277000" y="994050"/>
            <a:ext cx="2495126" cy="821050"/>
          </a:xfrm>
          <a:prstGeom prst="rect">
            <a:avLst/>
          </a:prstGeom>
          <a:noFill/>
          <a:ln>
            <a:noFill/>
          </a:ln>
        </p:spPr>
      </p:pic>
      <p:sp>
        <p:nvSpPr>
          <p:cNvPr id="127" name="Google Shape;127;p25"/>
          <p:cNvSpPr/>
          <p:nvPr/>
        </p:nvSpPr>
        <p:spPr>
          <a:xfrm>
            <a:off x="4386575" y="397225"/>
            <a:ext cx="491400" cy="2988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grpSp>
        <p:nvGrpSpPr>
          <p:cNvPr id="132" name="Google Shape;132;p26"/>
          <p:cNvGrpSpPr/>
          <p:nvPr/>
        </p:nvGrpSpPr>
        <p:grpSpPr>
          <a:xfrm>
            <a:off x="6209850" y="1474816"/>
            <a:ext cx="2710200" cy="1625100"/>
            <a:chOff x="6064200" y="2870450"/>
            <a:chExt cx="2710200" cy="1625100"/>
          </a:xfrm>
        </p:grpSpPr>
        <p:sp>
          <p:nvSpPr>
            <p:cNvPr id="133" name="Google Shape;133;p26"/>
            <p:cNvSpPr/>
            <p:nvPr/>
          </p:nvSpPr>
          <p:spPr>
            <a:xfrm>
              <a:off x="6064200" y="2870450"/>
              <a:ext cx="2710200" cy="1625100"/>
            </a:xfrm>
            <a:prstGeom prst="roundRect">
              <a:avLst>
                <a:gd fmla="val 6268" name="adj"/>
              </a:avLst>
            </a:prstGeom>
            <a:solidFill>
              <a:srgbClr val="EDF5F7">
                <a:alpha val="91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6"/>
            <p:cNvSpPr txBox="1"/>
            <p:nvPr/>
          </p:nvSpPr>
          <p:spPr>
            <a:xfrm>
              <a:off x="6153125" y="3767185"/>
              <a:ext cx="25383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latin typeface="Open Sans"/>
                  <a:ea typeface="Open Sans"/>
                  <a:cs typeface="Open Sans"/>
                  <a:sym typeface="Open Sans"/>
                </a:rPr>
                <a:t>25% of mortgage volume funded in </a:t>
              </a:r>
              <a:r>
                <a:rPr b="1" lang="en" sz="1100">
                  <a:solidFill>
                    <a:srgbClr val="4FAE4B"/>
                  </a:solidFill>
                  <a:latin typeface="Open Sans"/>
                  <a:ea typeface="Open Sans"/>
                  <a:cs typeface="Open Sans"/>
                  <a:sym typeface="Open Sans"/>
                </a:rPr>
                <a:t>Canada</a:t>
              </a:r>
              <a:endParaRPr b="1" sz="1100">
                <a:solidFill>
                  <a:srgbClr val="4FAE4B"/>
                </a:solidFill>
                <a:latin typeface="Open Sans"/>
                <a:ea typeface="Open Sans"/>
                <a:cs typeface="Open Sans"/>
                <a:sym typeface="Open Sans"/>
              </a:endParaRPr>
            </a:p>
          </p:txBody>
        </p:sp>
        <p:sp>
          <p:nvSpPr>
            <p:cNvPr id="135" name="Google Shape;135;p26"/>
            <p:cNvSpPr txBox="1"/>
            <p:nvPr/>
          </p:nvSpPr>
          <p:spPr>
            <a:xfrm>
              <a:off x="6153125" y="3473972"/>
              <a:ext cx="2538300" cy="391500"/>
            </a:xfrm>
            <a:prstGeom prst="rect">
              <a:avLst/>
            </a:prstGeom>
            <a:noFill/>
            <a:ln>
              <a:noFill/>
            </a:ln>
          </p:spPr>
          <p:txBody>
            <a:bodyPr anchorCtr="0" anchor="t" bIns="94800" lIns="94800" spcFirstLastPara="1" rIns="94800" wrap="square" tIns="94800">
              <a:spAutoFit/>
            </a:bodyPr>
            <a:lstStyle/>
            <a:p>
              <a:pPr indent="0" lvl="0" marL="0" rtl="0" algn="l">
                <a:lnSpc>
                  <a:spcPct val="100000"/>
                </a:lnSpc>
                <a:spcBef>
                  <a:spcPts val="0"/>
                </a:spcBef>
                <a:spcAft>
                  <a:spcPts val="0"/>
                </a:spcAft>
                <a:buClr>
                  <a:srgbClr val="000000"/>
                </a:buClr>
                <a:buSzPts val="1100"/>
                <a:buFont typeface="Arial"/>
                <a:buNone/>
              </a:pPr>
              <a:r>
                <a:rPr b="1" lang="en" sz="1300">
                  <a:solidFill>
                    <a:srgbClr val="000000"/>
                  </a:solidFill>
                  <a:latin typeface="Raleway"/>
                  <a:ea typeface="Raleway"/>
                  <a:cs typeface="Raleway"/>
                  <a:sym typeface="Raleway"/>
                </a:rPr>
                <a:t>Service Obtainable Market</a:t>
              </a:r>
              <a:endParaRPr b="1" sz="1300">
                <a:solidFill>
                  <a:srgbClr val="000000"/>
                </a:solidFill>
                <a:latin typeface="Raleway"/>
                <a:ea typeface="Raleway"/>
                <a:cs typeface="Raleway"/>
                <a:sym typeface="Raleway"/>
              </a:endParaRPr>
            </a:p>
          </p:txBody>
        </p:sp>
        <p:sp>
          <p:nvSpPr>
            <p:cNvPr id="136" name="Google Shape;136;p26"/>
            <p:cNvSpPr txBox="1"/>
            <p:nvPr/>
          </p:nvSpPr>
          <p:spPr>
            <a:xfrm>
              <a:off x="6153125" y="3035373"/>
              <a:ext cx="21240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lang="en" sz="2400">
                  <a:solidFill>
                    <a:srgbClr val="4FAE4B"/>
                  </a:solidFill>
                  <a:latin typeface="Open Sans ExtraBold"/>
                  <a:ea typeface="Open Sans ExtraBold"/>
                  <a:cs typeface="Open Sans ExtraBold"/>
                  <a:sym typeface="Open Sans ExtraBold"/>
                </a:rPr>
                <a:t>$113B</a:t>
              </a:r>
              <a:endParaRPr sz="2400">
                <a:solidFill>
                  <a:srgbClr val="4FAE4B"/>
                </a:solidFill>
                <a:latin typeface="Open Sans ExtraBold"/>
                <a:ea typeface="Open Sans ExtraBold"/>
                <a:cs typeface="Open Sans ExtraBold"/>
                <a:sym typeface="Open Sans ExtraBold"/>
              </a:endParaRPr>
            </a:p>
          </p:txBody>
        </p:sp>
      </p:grpSp>
      <p:sp>
        <p:nvSpPr>
          <p:cNvPr id="137" name="Google Shape;137;p26"/>
          <p:cNvSpPr txBox="1"/>
          <p:nvPr/>
        </p:nvSpPr>
        <p:spPr>
          <a:xfrm>
            <a:off x="5938200" y="3616191"/>
            <a:ext cx="2896500" cy="238500"/>
          </a:xfrm>
          <a:prstGeom prst="rect">
            <a:avLst/>
          </a:prstGeom>
          <a:no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Clr>
                <a:srgbClr val="000000"/>
              </a:buClr>
              <a:buSzPts val="800"/>
              <a:buFont typeface="Arial"/>
              <a:buNone/>
            </a:pPr>
            <a:r>
              <a:rPr i="0" lang="en" sz="1100" u="none" cap="none" strike="noStrike">
                <a:solidFill>
                  <a:srgbClr val="000000"/>
                </a:solidFill>
                <a:latin typeface="Open Sans"/>
                <a:ea typeface="Open Sans"/>
                <a:cs typeface="Open Sans"/>
                <a:sym typeface="Open Sans"/>
              </a:rPr>
              <a:t>* Residential mortgage volume in $CDN</a:t>
            </a:r>
            <a:endParaRPr i="0" sz="1100" u="none" cap="none" strike="noStrike">
              <a:solidFill>
                <a:srgbClr val="000000"/>
              </a:solidFill>
              <a:latin typeface="Open Sans"/>
              <a:ea typeface="Open Sans"/>
              <a:cs typeface="Open Sans"/>
              <a:sym typeface="Open Sans"/>
            </a:endParaRPr>
          </a:p>
        </p:txBody>
      </p:sp>
      <p:grpSp>
        <p:nvGrpSpPr>
          <p:cNvPr id="138" name="Google Shape;138;p26"/>
          <p:cNvGrpSpPr/>
          <p:nvPr/>
        </p:nvGrpSpPr>
        <p:grpSpPr>
          <a:xfrm>
            <a:off x="3176165" y="809337"/>
            <a:ext cx="3135466" cy="2547074"/>
            <a:chOff x="2377217" y="498171"/>
            <a:chExt cx="3326049" cy="2702179"/>
          </a:xfrm>
        </p:grpSpPr>
        <p:sp>
          <p:nvSpPr>
            <p:cNvPr id="139" name="Google Shape;139;p26"/>
            <p:cNvSpPr/>
            <p:nvPr/>
          </p:nvSpPr>
          <p:spPr>
            <a:xfrm>
              <a:off x="5655800" y="498171"/>
              <a:ext cx="47466" cy="18181"/>
            </a:xfrm>
            <a:custGeom>
              <a:rect b="b" l="l" r="r" t="t"/>
              <a:pathLst>
                <a:path extrusionOk="0" h="18600" w="21600">
                  <a:moveTo>
                    <a:pt x="9600" y="16200"/>
                  </a:moveTo>
                  <a:cubicBezTo>
                    <a:pt x="9600" y="16200"/>
                    <a:pt x="2400" y="10800"/>
                    <a:pt x="2400" y="10800"/>
                  </a:cubicBezTo>
                  <a:cubicBezTo>
                    <a:pt x="2400" y="10800"/>
                    <a:pt x="9600" y="10800"/>
                    <a:pt x="12000" y="10800"/>
                  </a:cubicBezTo>
                  <a:cubicBezTo>
                    <a:pt x="7200" y="5400"/>
                    <a:pt x="2400" y="10800"/>
                    <a:pt x="0" y="0"/>
                  </a:cubicBezTo>
                  <a:cubicBezTo>
                    <a:pt x="2400" y="5400"/>
                    <a:pt x="19200" y="0"/>
                    <a:pt x="21600" y="10800"/>
                  </a:cubicBezTo>
                  <a:cubicBezTo>
                    <a:pt x="21600" y="10800"/>
                    <a:pt x="14400" y="10800"/>
                    <a:pt x="12000" y="10800"/>
                  </a:cubicBezTo>
                  <a:cubicBezTo>
                    <a:pt x="12000" y="10800"/>
                    <a:pt x="16800" y="21600"/>
                    <a:pt x="9600" y="16200"/>
                  </a:cubicBezTo>
                  <a:cubicBezTo>
                    <a:pt x="7200" y="16200"/>
                    <a:pt x="14400" y="21600"/>
                    <a:pt x="9600" y="16200"/>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40" name="Google Shape;140;p26"/>
            <p:cNvSpPr/>
            <p:nvPr/>
          </p:nvSpPr>
          <p:spPr>
            <a:xfrm>
              <a:off x="4965446" y="2930154"/>
              <a:ext cx="42693" cy="17313"/>
            </a:xfrm>
            <a:custGeom>
              <a:rect b="b" l="l" r="r" t="t"/>
              <a:pathLst>
                <a:path extrusionOk="0" h="17712" w="18071">
                  <a:moveTo>
                    <a:pt x="17715" y="10800"/>
                  </a:moveTo>
                  <a:cubicBezTo>
                    <a:pt x="13395" y="5400"/>
                    <a:pt x="11235" y="0"/>
                    <a:pt x="6915" y="0"/>
                  </a:cubicBezTo>
                  <a:cubicBezTo>
                    <a:pt x="4755" y="0"/>
                    <a:pt x="-1725" y="5400"/>
                    <a:pt x="435" y="16200"/>
                  </a:cubicBezTo>
                  <a:cubicBezTo>
                    <a:pt x="2595" y="21600"/>
                    <a:pt x="17715" y="10800"/>
                    <a:pt x="17715" y="10800"/>
                  </a:cubicBezTo>
                  <a:cubicBezTo>
                    <a:pt x="11235" y="5400"/>
                    <a:pt x="19875" y="16200"/>
                    <a:pt x="17715" y="10800"/>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41" name="Google Shape;141;p26"/>
            <p:cNvSpPr/>
            <p:nvPr/>
          </p:nvSpPr>
          <p:spPr>
            <a:xfrm>
              <a:off x="4671296" y="2929940"/>
              <a:ext cx="55067" cy="21339"/>
            </a:xfrm>
            <a:custGeom>
              <a:rect b="b" l="l" r="r" t="t"/>
              <a:pathLst>
                <a:path extrusionOk="0" h="17455" w="20509">
                  <a:moveTo>
                    <a:pt x="19636" y="13135"/>
                  </a:moveTo>
                  <a:cubicBezTo>
                    <a:pt x="19636" y="175"/>
                    <a:pt x="3927" y="-4145"/>
                    <a:pt x="0" y="4495"/>
                  </a:cubicBezTo>
                  <a:cubicBezTo>
                    <a:pt x="0" y="4495"/>
                    <a:pt x="7855" y="17455"/>
                    <a:pt x="9818" y="17455"/>
                  </a:cubicBezTo>
                  <a:cubicBezTo>
                    <a:pt x="11782" y="17455"/>
                    <a:pt x="21600" y="13135"/>
                    <a:pt x="19636" y="13135"/>
                  </a:cubicBezTo>
                  <a:cubicBezTo>
                    <a:pt x="19636" y="8815"/>
                    <a:pt x="21600" y="17455"/>
                    <a:pt x="19636" y="13135"/>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42" name="Google Shape;142;p26"/>
            <p:cNvSpPr/>
            <p:nvPr/>
          </p:nvSpPr>
          <p:spPr>
            <a:xfrm>
              <a:off x="4513076" y="2807060"/>
              <a:ext cx="267246" cy="90326"/>
            </a:xfrm>
            <a:custGeom>
              <a:rect b="b" l="l" r="r" t="t"/>
              <a:pathLst>
                <a:path extrusionOk="0" h="20933" w="21600">
                  <a:moveTo>
                    <a:pt x="21600" y="19200"/>
                  </a:moveTo>
                  <a:cubicBezTo>
                    <a:pt x="21600" y="20400"/>
                    <a:pt x="17446" y="20400"/>
                    <a:pt x="17031" y="20400"/>
                  </a:cubicBezTo>
                  <a:cubicBezTo>
                    <a:pt x="16200" y="20400"/>
                    <a:pt x="15369" y="21600"/>
                    <a:pt x="14538" y="20400"/>
                  </a:cubicBezTo>
                  <a:cubicBezTo>
                    <a:pt x="14123" y="19200"/>
                    <a:pt x="17031" y="18000"/>
                    <a:pt x="15369" y="16800"/>
                  </a:cubicBezTo>
                  <a:cubicBezTo>
                    <a:pt x="14538" y="15600"/>
                    <a:pt x="13708" y="15600"/>
                    <a:pt x="13292" y="13200"/>
                  </a:cubicBezTo>
                  <a:cubicBezTo>
                    <a:pt x="12462" y="10800"/>
                    <a:pt x="12877" y="9600"/>
                    <a:pt x="11631" y="9600"/>
                  </a:cubicBezTo>
                  <a:cubicBezTo>
                    <a:pt x="9969" y="10800"/>
                    <a:pt x="9554" y="7200"/>
                    <a:pt x="8308" y="6000"/>
                  </a:cubicBezTo>
                  <a:cubicBezTo>
                    <a:pt x="7892" y="6000"/>
                    <a:pt x="6231" y="7200"/>
                    <a:pt x="5815" y="6000"/>
                  </a:cubicBezTo>
                  <a:cubicBezTo>
                    <a:pt x="5815" y="4800"/>
                    <a:pt x="6646" y="4800"/>
                    <a:pt x="6646" y="3600"/>
                  </a:cubicBezTo>
                  <a:cubicBezTo>
                    <a:pt x="6646" y="2400"/>
                    <a:pt x="3738" y="3600"/>
                    <a:pt x="3323" y="3600"/>
                  </a:cubicBezTo>
                  <a:cubicBezTo>
                    <a:pt x="3323" y="4800"/>
                    <a:pt x="0" y="8400"/>
                    <a:pt x="0" y="7200"/>
                  </a:cubicBezTo>
                  <a:cubicBezTo>
                    <a:pt x="0" y="4800"/>
                    <a:pt x="1662" y="2400"/>
                    <a:pt x="2492" y="2400"/>
                  </a:cubicBezTo>
                  <a:cubicBezTo>
                    <a:pt x="3738" y="0"/>
                    <a:pt x="4985" y="0"/>
                    <a:pt x="6646" y="0"/>
                  </a:cubicBezTo>
                  <a:cubicBezTo>
                    <a:pt x="7477" y="0"/>
                    <a:pt x="9138" y="0"/>
                    <a:pt x="9969" y="1200"/>
                  </a:cubicBezTo>
                  <a:cubicBezTo>
                    <a:pt x="10800" y="2400"/>
                    <a:pt x="11631" y="4800"/>
                    <a:pt x="12877" y="4800"/>
                  </a:cubicBezTo>
                  <a:cubicBezTo>
                    <a:pt x="12877" y="4800"/>
                    <a:pt x="12877" y="3600"/>
                    <a:pt x="13292" y="4800"/>
                  </a:cubicBezTo>
                  <a:cubicBezTo>
                    <a:pt x="13708" y="6000"/>
                    <a:pt x="13708" y="6000"/>
                    <a:pt x="14123" y="6000"/>
                  </a:cubicBezTo>
                  <a:cubicBezTo>
                    <a:pt x="14538" y="7200"/>
                    <a:pt x="15369" y="8400"/>
                    <a:pt x="15785" y="9600"/>
                  </a:cubicBezTo>
                  <a:cubicBezTo>
                    <a:pt x="16615" y="10800"/>
                    <a:pt x="18277" y="10800"/>
                    <a:pt x="18692" y="13200"/>
                  </a:cubicBezTo>
                  <a:cubicBezTo>
                    <a:pt x="19523" y="15600"/>
                    <a:pt x="21600" y="15600"/>
                    <a:pt x="21600" y="19200"/>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43" name="Google Shape;143;p26"/>
            <p:cNvSpPr/>
            <p:nvPr/>
          </p:nvSpPr>
          <p:spPr>
            <a:xfrm>
              <a:off x="4675253" y="2750788"/>
              <a:ext cx="11115" cy="19332"/>
            </a:xfrm>
            <a:custGeom>
              <a:rect b="b" l="l" r="r" t="t"/>
              <a:pathLst>
                <a:path extrusionOk="0" h="21600" w="11371">
                  <a:moveTo>
                    <a:pt x="6750" y="21600"/>
                  </a:moveTo>
                  <a:cubicBezTo>
                    <a:pt x="-4050" y="21600"/>
                    <a:pt x="1350" y="5400"/>
                    <a:pt x="1350" y="0"/>
                  </a:cubicBezTo>
                  <a:cubicBezTo>
                    <a:pt x="6750" y="0"/>
                    <a:pt x="17550" y="21600"/>
                    <a:pt x="6750" y="21600"/>
                  </a:cubicBezTo>
                  <a:cubicBezTo>
                    <a:pt x="1350" y="21600"/>
                    <a:pt x="17550" y="21600"/>
                    <a:pt x="6750" y="21600"/>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44" name="Google Shape;144;p26"/>
            <p:cNvSpPr/>
            <p:nvPr/>
          </p:nvSpPr>
          <p:spPr>
            <a:xfrm>
              <a:off x="4801393" y="2858068"/>
              <a:ext cx="10584" cy="8901"/>
            </a:xfrm>
            <a:custGeom>
              <a:rect b="b" l="l" r="r" t="t"/>
              <a:pathLst>
                <a:path extrusionOk="0" h="12900" w="21600">
                  <a:moveTo>
                    <a:pt x="21600" y="8100"/>
                  </a:moveTo>
                  <a:cubicBezTo>
                    <a:pt x="21600" y="-2700"/>
                    <a:pt x="0" y="-2700"/>
                    <a:pt x="0" y="8100"/>
                  </a:cubicBezTo>
                  <a:cubicBezTo>
                    <a:pt x="0" y="8100"/>
                    <a:pt x="21600" y="18900"/>
                    <a:pt x="21600" y="8100"/>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45" name="Google Shape;145;p26"/>
            <p:cNvSpPr/>
            <p:nvPr/>
          </p:nvSpPr>
          <p:spPr>
            <a:xfrm>
              <a:off x="5110807" y="2105393"/>
              <a:ext cx="29862" cy="40914"/>
            </a:xfrm>
            <a:custGeom>
              <a:rect b="b" l="l" r="r" t="t"/>
              <a:pathLst>
                <a:path extrusionOk="0" h="16768" w="21600">
                  <a:moveTo>
                    <a:pt x="10800" y="14413"/>
                  </a:moveTo>
                  <a:cubicBezTo>
                    <a:pt x="7200" y="18733"/>
                    <a:pt x="0" y="16573"/>
                    <a:pt x="0" y="12253"/>
                  </a:cubicBezTo>
                  <a:cubicBezTo>
                    <a:pt x="3600" y="10093"/>
                    <a:pt x="10800" y="3613"/>
                    <a:pt x="14400" y="1453"/>
                  </a:cubicBezTo>
                  <a:cubicBezTo>
                    <a:pt x="21600" y="-2867"/>
                    <a:pt x="21600" y="3613"/>
                    <a:pt x="21600" y="5773"/>
                  </a:cubicBezTo>
                  <a:cubicBezTo>
                    <a:pt x="21600" y="10093"/>
                    <a:pt x="10800" y="10093"/>
                    <a:pt x="10800" y="14413"/>
                  </a:cubicBezTo>
                  <a:cubicBezTo>
                    <a:pt x="7200" y="18733"/>
                    <a:pt x="10800" y="14413"/>
                    <a:pt x="10800" y="14413"/>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46" name="Google Shape;146;p26"/>
            <p:cNvSpPr/>
            <p:nvPr/>
          </p:nvSpPr>
          <p:spPr>
            <a:xfrm>
              <a:off x="5134000" y="2129198"/>
              <a:ext cx="20770" cy="16683"/>
            </a:xfrm>
            <a:custGeom>
              <a:rect b="b" l="l" r="r" t="t"/>
              <a:pathLst>
                <a:path extrusionOk="0" h="17067" w="12164">
                  <a:moveTo>
                    <a:pt x="3916" y="17067"/>
                  </a:moveTo>
                  <a:cubicBezTo>
                    <a:pt x="-5341" y="17067"/>
                    <a:pt x="3916" y="-4533"/>
                    <a:pt x="10088" y="867"/>
                  </a:cubicBezTo>
                  <a:cubicBezTo>
                    <a:pt x="16259" y="867"/>
                    <a:pt x="7002" y="17067"/>
                    <a:pt x="3916" y="17067"/>
                  </a:cubicBezTo>
                  <a:cubicBezTo>
                    <a:pt x="830" y="17067"/>
                    <a:pt x="7002" y="17067"/>
                    <a:pt x="3916" y="17067"/>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47" name="Google Shape;147;p26"/>
            <p:cNvSpPr/>
            <p:nvPr/>
          </p:nvSpPr>
          <p:spPr>
            <a:xfrm>
              <a:off x="5034520" y="2103666"/>
              <a:ext cx="65760" cy="33955"/>
            </a:xfrm>
            <a:custGeom>
              <a:rect b="b" l="l" r="r" t="t"/>
              <a:pathLst>
                <a:path extrusionOk="0" h="19886" w="18356">
                  <a:moveTo>
                    <a:pt x="12596" y="18514"/>
                  </a:moveTo>
                  <a:cubicBezTo>
                    <a:pt x="11156" y="18514"/>
                    <a:pt x="11156" y="18514"/>
                    <a:pt x="11156" y="15429"/>
                  </a:cubicBezTo>
                  <a:cubicBezTo>
                    <a:pt x="11156" y="15429"/>
                    <a:pt x="8276" y="18514"/>
                    <a:pt x="6836" y="15429"/>
                  </a:cubicBezTo>
                  <a:cubicBezTo>
                    <a:pt x="6836" y="12343"/>
                    <a:pt x="-3244" y="3086"/>
                    <a:pt x="1076" y="0"/>
                  </a:cubicBezTo>
                  <a:cubicBezTo>
                    <a:pt x="2516" y="0"/>
                    <a:pt x="3956" y="6171"/>
                    <a:pt x="5396" y="6171"/>
                  </a:cubicBezTo>
                  <a:cubicBezTo>
                    <a:pt x="6836" y="9257"/>
                    <a:pt x="6836" y="6171"/>
                    <a:pt x="8276" y="9257"/>
                  </a:cubicBezTo>
                  <a:cubicBezTo>
                    <a:pt x="9716" y="12343"/>
                    <a:pt x="15476" y="6171"/>
                    <a:pt x="18356" y="9257"/>
                  </a:cubicBezTo>
                  <a:cubicBezTo>
                    <a:pt x="16916" y="9257"/>
                    <a:pt x="14036" y="18514"/>
                    <a:pt x="12596" y="18514"/>
                  </a:cubicBezTo>
                  <a:cubicBezTo>
                    <a:pt x="9716" y="21600"/>
                    <a:pt x="14036" y="18514"/>
                    <a:pt x="12596" y="18514"/>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48" name="Google Shape;148;p26"/>
            <p:cNvSpPr/>
            <p:nvPr/>
          </p:nvSpPr>
          <p:spPr>
            <a:xfrm>
              <a:off x="5038729" y="2009029"/>
              <a:ext cx="67575" cy="25734"/>
            </a:xfrm>
            <a:custGeom>
              <a:rect b="b" l="l" r="r" t="t"/>
              <a:pathLst>
                <a:path extrusionOk="0" h="13743" w="18056">
                  <a:moveTo>
                    <a:pt x="17550" y="12272"/>
                  </a:moveTo>
                  <a:cubicBezTo>
                    <a:pt x="14850" y="17672"/>
                    <a:pt x="1350" y="6872"/>
                    <a:pt x="0" y="1472"/>
                  </a:cubicBezTo>
                  <a:cubicBezTo>
                    <a:pt x="0" y="-3928"/>
                    <a:pt x="21600" y="6872"/>
                    <a:pt x="17550" y="12272"/>
                  </a:cubicBezTo>
                  <a:cubicBezTo>
                    <a:pt x="16200" y="14972"/>
                    <a:pt x="18900" y="9572"/>
                    <a:pt x="17550" y="12272"/>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49" name="Google Shape;149;p26"/>
            <p:cNvSpPr/>
            <p:nvPr/>
          </p:nvSpPr>
          <p:spPr>
            <a:xfrm>
              <a:off x="5167064" y="1948919"/>
              <a:ext cx="165240" cy="155891"/>
            </a:xfrm>
            <a:custGeom>
              <a:rect b="b" l="l" r="r" t="t"/>
              <a:pathLst>
                <a:path extrusionOk="0" h="21045" w="21600">
                  <a:moveTo>
                    <a:pt x="12825" y="697"/>
                  </a:moveTo>
                  <a:cubicBezTo>
                    <a:pt x="13500" y="0"/>
                    <a:pt x="11475" y="0"/>
                    <a:pt x="11475" y="0"/>
                  </a:cubicBezTo>
                  <a:cubicBezTo>
                    <a:pt x="10800" y="0"/>
                    <a:pt x="10125" y="697"/>
                    <a:pt x="9450" y="1394"/>
                  </a:cubicBezTo>
                  <a:cubicBezTo>
                    <a:pt x="8775" y="2090"/>
                    <a:pt x="8100" y="2787"/>
                    <a:pt x="7425" y="3484"/>
                  </a:cubicBezTo>
                  <a:cubicBezTo>
                    <a:pt x="7425" y="4181"/>
                    <a:pt x="6750" y="4877"/>
                    <a:pt x="6075" y="4877"/>
                  </a:cubicBezTo>
                  <a:cubicBezTo>
                    <a:pt x="6075" y="6271"/>
                    <a:pt x="5400" y="7665"/>
                    <a:pt x="4725" y="9058"/>
                  </a:cubicBezTo>
                  <a:cubicBezTo>
                    <a:pt x="4725" y="10452"/>
                    <a:pt x="4050" y="11148"/>
                    <a:pt x="3375" y="11845"/>
                  </a:cubicBezTo>
                  <a:cubicBezTo>
                    <a:pt x="2700" y="12542"/>
                    <a:pt x="1350" y="13239"/>
                    <a:pt x="1350" y="13239"/>
                  </a:cubicBezTo>
                  <a:cubicBezTo>
                    <a:pt x="1350" y="13935"/>
                    <a:pt x="2700" y="13935"/>
                    <a:pt x="2700" y="14632"/>
                  </a:cubicBezTo>
                  <a:cubicBezTo>
                    <a:pt x="2700" y="15329"/>
                    <a:pt x="0" y="16723"/>
                    <a:pt x="0" y="17419"/>
                  </a:cubicBezTo>
                  <a:cubicBezTo>
                    <a:pt x="0" y="18813"/>
                    <a:pt x="2025" y="18116"/>
                    <a:pt x="2700" y="17419"/>
                  </a:cubicBezTo>
                  <a:cubicBezTo>
                    <a:pt x="4050" y="17419"/>
                    <a:pt x="5400" y="18116"/>
                    <a:pt x="6750" y="18116"/>
                  </a:cubicBezTo>
                  <a:cubicBezTo>
                    <a:pt x="8775" y="18813"/>
                    <a:pt x="10800" y="18116"/>
                    <a:pt x="12825" y="18813"/>
                  </a:cubicBezTo>
                  <a:cubicBezTo>
                    <a:pt x="12825" y="18813"/>
                    <a:pt x="14850" y="17419"/>
                    <a:pt x="14850" y="18116"/>
                  </a:cubicBezTo>
                  <a:cubicBezTo>
                    <a:pt x="14850" y="18813"/>
                    <a:pt x="12825" y="20903"/>
                    <a:pt x="12825" y="20903"/>
                  </a:cubicBezTo>
                  <a:cubicBezTo>
                    <a:pt x="13500" y="21600"/>
                    <a:pt x="14850" y="19510"/>
                    <a:pt x="14850" y="19510"/>
                  </a:cubicBezTo>
                  <a:cubicBezTo>
                    <a:pt x="16200" y="18813"/>
                    <a:pt x="17550" y="18813"/>
                    <a:pt x="18225" y="18116"/>
                  </a:cubicBezTo>
                  <a:cubicBezTo>
                    <a:pt x="18225" y="17419"/>
                    <a:pt x="21600" y="13935"/>
                    <a:pt x="21600" y="13935"/>
                  </a:cubicBezTo>
                  <a:cubicBezTo>
                    <a:pt x="20925" y="13239"/>
                    <a:pt x="20250" y="13935"/>
                    <a:pt x="19575" y="13935"/>
                  </a:cubicBezTo>
                  <a:cubicBezTo>
                    <a:pt x="19575" y="13935"/>
                    <a:pt x="17550" y="12542"/>
                    <a:pt x="17550" y="12542"/>
                  </a:cubicBezTo>
                  <a:cubicBezTo>
                    <a:pt x="17550" y="11845"/>
                    <a:pt x="20250" y="11148"/>
                    <a:pt x="19575" y="10452"/>
                  </a:cubicBezTo>
                  <a:cubicBezTo>
                    <a:pt x="19575" y="9755"/>
                    <a:pt x="18225" y="10452"/>
                    <a:pt x="17550" y="10452"/>
                  </a:cubicBezTo>
                  <a:cubicBezTo>
                    <a:pt x="16875" y="10452"/>
                    <a:pt x="16875" y="9058"/>
                    <a:pt x="16200" y="9058"/>
                  </a:cubicBezTo>
                  <a:cubicBezTo>
                    <a:pt x="16200" y="9058"/>
                    <a:pt x="14175" y="11148"/>
                    <a:pt x="14175" y="11148"/>
                  </a:cubicBezTo>
                  <a:cubicBezTo>
                    <a:pt x="13500" y="9755"/>
                    <a:pt x="13500" y="9755"/>
                    <a:pt x="12150" y="9058"/>
                  </a:cubicBezTo>
                  <a:cubicBezTo>
                    <a:pt x="10800" y="8361"/>
                    <a:pt x="12825" y="8361"/>
                    <a:pt x="12825" y="7665"/>
                  </a:cubicBezTo>
                  <a:cubicBezTo>
                    <a:pt x="12825" y="7665"/>
                    <a:pt x="11475" y="6271"/>
                    <a:pt x="10800" y="6271"/>
                  </a:cubicBezTo>
                  <a:cubicBezTo>
                    <a:pt x="10800" y="6968"/>
                    <a:pt x="9450" y="9058"/>
                    <a:pt x="9450" y="8361"/>
                  </a:cubicBezTo>
                  <a:cubicBezTo>
                    <a:pt x="8100" y="7665"/>
                    <a:pt x="10125" y="4877"/>
                    <a:pt x="10800" y="4877"/>
                  </a:cubicBezTo>
                  <a:cubicBezTo>
                    <a:pt x="11475" y="4181"/>
                    <a:pt x="11475" y="3484"/>
                    <a:pt x="12150" y="2787"/>
                  </a:cubicBezTo>
                  <a:cubicBezTo>
                    <a:pt x="12150" y="2090"/>
                    <a:pt x="12150" y="1394"/>
                    <a:pt x="12150" y="1394"/>
                  </a:cubicBezTo>
                  <a:cubicBezTo>
                    <a:pt x="12150" y="1394"/>
                    <a:pt x="12825" y="697"/>
                    <a:pt x="12825" y="697"/>
                  </a:cubicBezTo>
                  <a:cubicBezTo>
                    <a:pt x="13500" y="0"/>
                    <a:pt x="12825" y="697"/>
                    <a:pt x="12825" y="697"/>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50" name="Google Shape;150;p26"/>
            <p:cNvSpPr/>
            <p:nvPr/>
          </p:nvSpPr>
          <p:spPr>
            <a:xfrm>
              <a:off x="5305256" y="2066054"/>
              <a:ext cx="37644" cy="48195"/>
            </a:xfrm>
            <a:custGeom>
              <a:rect b="b" l="l" r="r" t="t"/>
              <a:pathLst>
                <a:path extrusionOk="0" h="20400" w="19255">
                  <a:moveTo>
                    <a:pt x="13855" y="960"/>
                  </a:moveTo>
                  <a:cubicBezTo>
                    <a:pt x="11155" y="3120"/>
                    <a:pt x="-2345" y="11760"/>
                    <a:pt x="355" y="18240"/>
                  </a:cubicBezTo>
                  <a:cubicBezTo>
                    <a:pt x="355" y="18240"/>
                    <a:pt x="5755" y="11760"/>
                    <a:pt x="8455" y="13920"/>
                  </a:cubicBezTo>
                  <a:cubicBezTo>
                    <a:pt x="8455" y="13920"/>
                    <a:pt x="5755" y="20400"/>
                    <a:pt x="5755" y="20400"/>
                  </a:cubicBezTo>
                  <a:cubicBezTo>
                    <a:pt x="8455" y="20400"/>
                    <a:pt x="13855" y="18240"/>
                    <a:pt x="13855" y="16080"/>
                  </a:cubicBezTo>
                  <a:cubicBezTo>
                    <a:pt x="13855" y="13920"/>
                    <a:pt x="16555" y="11760"/>
                    <a:pt x="19255" y="7440"/>
                  </a:cubicBezTo>
                  <a:cubicBezTo>
                    <a:pt x="19255" y="3120"/>
                    <a:pt x="13855" y="7440"/>
                    <a:pt x="11155" y="7440"/>
                  </a:cubicBezTo>
                  <a:cubicBezTo>
                    <a:pt x="13855" y="7440"/>
                    <a:pt x="13855" y="-1200"/>
                    <a:pt x="13855" y="960"/>
                  </a:cubicBezTo>
                  <a:cubicBezTo>
                    <a:pt x="11155" y="960"/>
                    <a:pt x="16555" y="-1200"/>
                    <a:pt x="13855" y="960"/>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51" name="Google Shape;151;p26"/>
            <p:cNvSpPr/>
            <p:nvPr/>
          </p:nvSpPr>
          <p:spPr>
            <a:xfrm>
              <a:off x="5012358" y="1571308"/>
              <a:ext cx="15768" cy="19473"/>
            </a:xfrm>
            <a:custGeom>
              <a:rect b="b" l="l" r="r" t="t"/>
              <a:pathLst>
                <a:path extrusionOk="0" h="14060" w="21600">
                  <a:moveTo>
                    <a:pt x="21600" y="11525"/>
                  </a:moveTo>
                  <a:cubicBezTo>
                    <a:pt x="21600" y="7925"/>
                    <a:pt x="7200" y="-2875"/>
                    <a:pt x="7200" y="725"/>
                  </a:cubicBezTo>
                  <a:cubicBezTo>
                    <a:pt x="7200" y="725"/>
                    <a:pt x="7200" y="725"/>
                    <a:pt x="7200" y="4325"/>
                  </a:cubicBezTo>
                  <a:cubicBezTo>
                    <a:pt x="7200" y="4325"/>
                    <a:pt x="0" y="4325"/>
                    <a:pt x="0" y="4325"/>
                  </a:cubicBezTo>
                  <a:cubicBezTo>
                    <a:pt x="0" y="4325"/>
                    <a:pt x="21600" y="18725"/>
                    <a:pt x="21600" y="11525"/>
                  </a:cubicBezTo>
                  <a:cubicBezTo>
                    <a:pt x="21600" y="7925"/>
                    <a:pt x="21600" y="18725"/>
                    <a:pt x="21600" y="11525"/>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52" name="Google Shape;152;p26"/>
            <p:cNvSpPr/>
            <p:nvPr/>
          </p:nvSpPr>
          <p:spPr>
            <a:xfrm>
              <a:off x="4935005" y="1622123"/>
              <a:ext cx="11944" cy="8935"/>
            </a:xfrm>
            <a:custGeom>
              <a:rect b="b" l="l" r="r" t="t"/>
              <a:pathLst>
                <a:path extrusionOk="0" h="12198" w="16362">
                  <a:moveTo>
                    <a:pt x="14400" y="2016"/>
                  </a:moveTo>
                  <a:cubicBezTo>
                    <a:pt x="14400" y="-5184"/>
                    <a:pt x="0" y="9216"/>
                    <a:pt x="0" y="9216"/>
                  </a:cubicBezTo>
                  <a:cubicBezTo>
                    <a:pt x="7200" y="16416"/>
                    <a:pt x="21600" y="9216"/>
                    <a:pt x="14400" y="2016"/>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53" name="Google Shape;153;p26"/>
            <p:cNvSpPr/>
            <p:nvPr/>
          </p:nvSpPr>
          <p:spPr>
            <a:xfrm>
              <a:off x="4584412" y="1894770"/>
              <a:ext cx="30623" cy="14792"/>
            </a:xfrm>
            <a:custGeom>
              <a:rect b="b" l="l" r="r" t="t"/>
              <a:pathLst>
                <a:path extrusionOk="0" h="15132" w="18816">
                  <a:moveTo>
                    <a:pt x="18816" y="14030"/>
                  </a:moveTo>
                  <a:cubicBezTo>
                    <a:pt x="18816" y="-2170"/>
                    <a:pt x="6473" y="-2170"/>
                    <a:pt x="302" y="3230"/>
                  </a:cubicBezTo>
                  <a:cubicBezTo>
                    <a:pt x="-2784" y="3230"/>
                    <a:pt x="18816" y="19430"/>
                    <a:pt x="18816" y="14030"/>
                  </a:cubicBezTo>
                  <a:cubicBezTo>
                    <a:pt x="18816" y="-2170"/>
                    <a:pt x="18816" y="19430"/>
                    <a:pt x="18816" y="14030"/>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54" name="Google Shape;154;p26"/>
            <p:cNvSpPr/>
            <p:nvPr/>
          </p:nvSpPr>
          <p:spPr>
            <a:xfrm>
              <a:off x="4636137" y="1774721"/>
              <a:ext cx="26846" cy="20970"/>
            </a:xfrm>
            <a:custGeom>
              <a:rect b="b" l="l" r="r" t="t"/>
              <a:pathLst>
                <a:path extrusionOk="0" h="14314" w="18325">
                  <a:moveTo>
                    <a:pt x="10800" y="13275"/>
                  </a:moveTo>
                  <a:cubicBezTo>
                    <a:pt x="7200" y="9675"/>
                    <a:pt x="3600" y="9675"/>
                    <a:pt x="0" y="6075"/>
                  </a:cubicBezTo>
                  <a:cubicBezTo>
                    <a:pt x="3600" y="6075"/>
                    <a:pt x="10800" y="-4725"/>
                    <a:pt x="14400" y="2475"/>
                  </a:cubicBezTo>
                  <a:cubicBezTo>
                    <a:pt x="21600" y="6075"/>
                    <a:pt x="18000" y="16875"/>
                    <a:pt x="10800" y="13275"/>
                  </a:cubicBezTo>
                  <a:cubicBezTo>
                    <a:pt x="7200" y="9675"/>
                    <a:pt x="14400" y="16875"/>
                    <a:pt x="10800" y="13275"/>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55" name="Google Shape;155;p26"/>
            <p:cNvSpPr/>
            <p:nvPr/>
          </p:nvSpPr>
          <p:spPr>
            <a:xfrm>
              <a:off x="4626584" y="1550984"/>
              <a:ext cx="20577" cy="27378"/>
            </a:xfrm>
            <a:custGeom>
              <a:rect b="b" l="l" r="r" t="t"/>
              <a:pathLst>
                <a:path extrusionOk="0" h="16034" w="14046">
                  <a:moveTo>
                    <a:pt x="6521" y="15731"/>
                  </a:moveTo>
                  <a:cubicBezTo>
                    <a:pt x="-4279" y="18817"/>
                    <a:pt x="-679" y="-2783"/>
                    <a:pt x="10121" y="303"/>
                  </a:cubicBezTo>
                  <a:cubicBezTo>
                    <a:pt x="17321" y="303"/>
                    <a:pt x="13721" y="15731"/>
                    <a:pt x="6521" y="15731"/>
                  </a:cubicBezTo>
                  <a:cubicBezTo>
                    <a:pt x="2921" y="15731"/>
                    <a:pt x="17321" y="15731"/>
                    <a:pt x="6521" y="15731"/>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56" name="Google Shape;156;p26"/>
            <p:cNvSpPr/>
            <p:nvPr/>
          </p:nvSpPr>
          <p:spPr>
            <a:xfrm>
              <a:off x="4536176" y="1525125"/>
              <a:ext cx="44139" cy="31644"/>
            </a:xfrm>
            <a:custGeom>
              <a:rect b="b" l="l" r="r" t="t"/>
              <a:pathLst>
                <a:path extrusionOk="0" h="21600" w="15501">
                  <a:moveTo>
                    <a:pt x="5879" y="21600"/>
                  </a:moveTo>
                  <a:cubicBezTo>
                    <a:pt x="2279" y="21600"/>
                    <a:pt x="-1321" y="18000"/>
                    <a:pt x="479" y="10800"/>
                  </a:cubicBezTo>
                  <a:cubicBezTo>
                    <a:pt x="2279" y="3600"/>
                    <a:pt x="7679" y="3600"/>
                    <a:pt x="13079" y="0"/>
                  </a:cubicBezTo>
                  <a:cubicBezTo>
                    <a:pt x="20279" y="0"/>
                    <a:pt x="9479" y="21600"/>
                    <a:pt x="5879" y="21600"/>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57" name="Google Shape;157;p26"/>
            <p:cNvSpPr/>
            <p:nvPr/>
          </p:nvSpPr>
          <p:spPr>
            <a:xfrm>
              <a:off x="4672068" y="1505781"/>
              <a:ext cx="25594" cy="14094"/>
            </a:xfrm>
            <a:custGeom>
              <a:rect b="b" l="l" r="r" t="t"/>
              <a:pathLst>
                <a:path extrusionOk="0" h="21600" w="15726">
                  <a:moveTo>
                    <a:pt x="9555" y="21600"/>
                  </a:moveTo>
                  <a:cubicBezTo>
                    <a:pt x="6469" y="21600"/>
                    <a:pt x="-5874" y="0"/>
                    <a:pt x="3383" y="0"/>
                  </a:cubicBezTo>
                  <a:cubicBezTo>
                    <a:pt x="6469" y="0"/>
                    <a:pt x="12640" y="0"/>
                    <a:pt x="15726" y="7200"/>
                  </a:cubicBezTo>
                  <a:cubicBezTo>
                    <a:pt x="15726" y="7200"/>
                    <a:pt x="12640" y="21600"/>
                    <a:pt x="9555" y="21600"/>
                  </a:cubicBezTo>
                  <a:cubicBezTo>
                    <a:pt x="6469" y="21600"/>
                    <a:pt x="15726" y="21600"/>
                    <a:pt x="9555" y="21600"/>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58" name="Google Shape;158;p26"/>
            <p:cNvSpPr/>
            <p:nvPr/>
          </p:nvSpPr>
          <p:spPr>
            <a:xfrm>
              <a:off x="4451956" y="1405878"/>
              <a:ext cx="168324" cy="114958"/>
            </a:xfrm>
            <a:custGeom>
              <a:rect b="b" l="l" r="r" t="t"/>
              <a:pathLst>
                <a:path extrusionOk="0" h="20168" w="20685">
                  <a:moveTo>
                    <a:pt x="18779" y="18225"/>
                  </a:moveTo>
                  <a:cubicBezTo>
                    <a:pt x="18144" y="17325"/>
                    <a:pt x="16238" y="16425"/>
                    <a:pt x="14967" y="15525"/>
                  </a:cubicBezTo>
                  <a:cubicBezTo>
                    <a:pt x="14332" y="15525"/>
                    <a:pt x="14967" y="14625"/>
                    <a:pt x="14332" y="13725"/>
                  </a:cubicBezTo>
                  <a:cubicBezTo>
                    <a:pt x="14332" y="13725"/>
                    <a:pt x="13061" y="14625"/>
                    <a:pt x="13061" y="14625"/>
                  </a:cubicBezTo>
                  <a:cubicBezTo>
                    <a:pt x="11791" y="14625"/>
                    <a:pt x="11791" y="12825"/>
                    <a:pt x="10520" y="13725"/>
                  </a:cubicBezTo>
                  <a:cubicBezTo>
                    <a:pt x="10520" y="14625"/>
                    <a:pt x="9885" y="15525"/>
                    <a:pt x="9250" y="16425"/>
                  </a:cubicBezTo>
                  <a:cubicBezTo>
                    <a:pt x="7979" y="17325"/>
                    <a:pt x="7344" y="19125"/>
                    <a:pt x="6073" y="20025"/>
                  </a:cubicBezTo>
                  <a:cubicBezTo>
                    <a:pt x="4167" y="20925"/>
                    <a:pt x="5438" y="17325"/>
                    <a:pt x="4167" y="16425"/>
                  </a:cubicBezTo>
                  <a:cubicBezTo>
                    <a:pt x="4167" y="15525"/>
                    <a:pt x="991" y="16425"/>
                    <a:pt x="356" y="16425"/>
                  </a:cubicBezTo>
                  <a:cubicBezTo>
                    <a:pt x="-915" y="16425"/>
                    <a:pt x="1626" y="13725"/>
                    <a:pt x="1626" y="13725"/>
                  </a:cubicBezTo>
                  <a:cubicBezTo>
                    <a:pt x="2897" y="11925"/>
                    <a:pt x="2261" y="10125"/>
                    <a:pt x="2261" y="8325"/>
                  </a:cubicBezTo>
                  <a:cubicBezTo>
                    <a:pt x="2261" y="6525"/>
                    <a:pt x="2261" y="3825"/>
                    <a:pt x="2897" y="2025"/>
                  </a:cubicBezTo>
                  <a:cubicBezTo>
                    <a:pt x="3532" y="-675"/>
                    <a:pt x="5438" y="-675"/>
                    <a:pt x="6073" y="2025"/>
                  </a:cubicBezTo>
                  <a:cubicBezTo>
                    <a:pt x="6073" y="2925"/>
                    <a:pt x="6073" y="4725"/>
                    <a:pt x="6709" y="3825"/>
                  </a:cubicBezTo>
                  <a:cubicBezTo>
                    <a:pt x="7344" y="3825"/>
                    <a:pt x="7344" y="2925"/>
                    <a:pt x="7979" y="2925"/>
                  </a:cubicBezTo>
                  <a:cubicBezTo>
                    <a:pt x="8614" y="3825"/>
                    <a:pt x="9250" y="4725"/>
                    <a:pt x="9885" y="4725"/>
                  </a:cubicBezTo>
                  <a:cubicBezTo>
                    <a:pt x="10520" y="5625"/>
                    <a:pt x="11156" y="5625"/>
                    <a:pt x="11791" y="5625"/>
                  </a:cubicBezTo>
                  <a:cubicBezTo>
                    <a:pt x="12426" y="6525"/>
                    <a:pt x="13697" y="7425"/>
                    <a:pt x="14967" y="8325"/>
                  </a:cubicBezTo>
                  <a:cubicBezTo>
                    <a:pt x="16873" y="9225"/>
                    <a:pt x="16873" y="10125"/>
                    <a:pt x="16873" y="12825"/>
                  </a:cubicBezTo>
                  <a:cubicBezTo>
                    <a:pt x="16873" y="13725"/>
                    <a:pt x="18144" y="13725"/>
                    <a:pt x="18144" y="12825"/>
                  </a:cubicBezTo>
                  <a:cubicBezTo>
                    <a:pt x="19414" y="12825"/>
                    <a:pt x="19414" y="13725"/>
                    <a:pt x="20050" y="14625"/>
                  </a:cubicBezTo>
                  <a:cubicBezTo>
                    <a:pt x="20685" y="14625"/>
                    <a:pt x="20685" y="14625"/>
                    <a:pt x="20685" y="15525"/>
                  </a:cubicBezTo>
                  <a:cubicBezTo>
                    <a:pt x="20050" y="16425"/>
                    <a:pt x="20050" y="18225"/>
                    <a:pt x="18779" y="18225"/>
                  </a:cubicBezTo>
                  <a:cubicBezTo>
                    <a:pt x="18144" y="17325"/>
                    <a:pt x="20050" y="18225"/>
                    <a:pt x="18779" y="18225"/>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59" name="Google Shape;159;p26"/>
            <p:cNvSpPr/>
            <p:nvPr/>
          </p:nvSpPr>
          <p:spPr>
            <a:xfrm>
              <a:off x="4517100" y="1391479"/>
              <a:ext cx="23434" cy="21823"/>
            </a:xfrm>
            <a:custGeom>
              <a:rect b="b" l="l" r="r" t="t"/>
              <a:pathLst>
                <a:path extrusionOk="0" h="17851" w="14399">
                  <a:moveTo>
                    <a:pt x="12956" y="17280"/>
                  </a:moveTo>
                  <a:cubicBezTo>
                    <a:pt x="6784" y="21600"/>
                    <a:pt x="-2473" y="0"/>
                    <a:pt x="613" y="0"/>
                  </a:cubicBezTo>
                  <a:cubicBezTo>
                    <a:pt x="3698" y="4320"/>
                    <a:pt x="19127" y="12960"/>
                    <a:pt x="12956" y="17280"/>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60" name="Google Shape;160;p26"/>
            <p:cNvSpPr/>
            <p:nvPr/>
          </p:nvSpPr>
          <p:spPr>
            <a:xfrm>
              <a:off x="4502526" y="1400968"/>
              <a:ext cx="15472" cy="17970"/>
            </a:xfrm>
            <a:custGeom>
              <a:rect b="b" l="l" r="r" t="t"/>
              <a:pathLst>
                <a:path extrusionOk="0" h="14699" w="17287">
                  <a:moveTo>
                    <a:pt x="16200" y="13829"/>
                  </a:moveTo>
                  <a:cubicBezTo>
                    <a:pt x="5400" y="18149"/>
                    <a:pt x="0" y="5189"/>
                    <a:pt x="0" y="869"/>
                  </a:cubicBezTo>
                  <a:cubicBezTo>
                    <a:pt x="5400" y="-3451"/>
                    <a:pt x="21600" y="9509"/>
                    <a:pt x="16200" y="13829"/>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61" name="Google Shape;161;p26"/>
            <p:cNvSpPr/>
            <p:nvPr/>
          </p:nvSpPr>
          <p:spPr>
            <a:xfrm>
              <a:off x="4457988" y="1302079"/>
              <a:ext cx="12848" cy="24757"/>
            </a:xfrm>
            <a:custGeom>
              <a:rect b="b" l="l" r="r" t="t"/>
              <a:pathLst>
                <a:path extrusionOk="0" h="16899" w="17600">
                  <a:moveTo>
                    <a:pt x="17600" y="15408"/>
                  </a:moveTo>
                  <a:cubicBezTo>
                    <a:pt x="17600" y="11808"/>
                    <a:pt x="17600" y="8208"/>
                    <a:pt x="17600" y="4608"/>
                  </a:cubicBezTo>
                  <a:cubicBezTo>
                    <a:pt x="17600" y="4608"/>
                    <a:pt x="3200" y="-2592"/>
                    <a:pt x="3200" y="1008"/>
                  </a:cubicBezTo>
                  <a:cubicBezTo>
                    <a:pt x="3200" y="4608"/>
                    <a:pt x="-4000" y="11808"/>
                    <a:pt x="3200" y="11808"/>
                  </a:cubicBezTo>
                  <a:cubicBezTo>
                    <a:pt x="3200" y="15408"/>
                    <a:pt x="10400" y="19008"/>
                    <a:pt x="17600" y="15408"/>
                  </a:cubicBezTo>
                  <a:cubicBezTo>
                    <a:pt x="17600" y="11808"/>
                    <a:pt x="10400" y="19008"/>
                    <a:pt x="17600" y="15408"/>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62" name="Google Shape;162;p26"/>
            <p:cNvSpPr/>
            <p:nvPr/>
          </p:nvSpPr>
          <p:spPr>
            <a:xfrm>
              <a:off x="4377705" y="1036204"/>
              <a:ext cx="738162" cy="534345"/>
            </a:xfrm>
            <a:custGeom>
              <a:rect b="b" l="l" r="r" t="t"/>
              <a:pathLst>
                <a:path extrusionOk="0" h="21240" w="21491">
                  <a:moveTo>
                    <a:pt x="11550" y="16797"/>
                  </a:moveTo>
                  <a:cubicBezTo>
                    <a:pt x="11400" y="17414"/>
                    <a:pt x="11100" y="16797"/>
                    <a:pt x="10650" y="17003"/>
                  </a:cubicBezTo>
                  <a:cubicBezTo>
                    <a:pt x="10500" y="17003"/>
                    <a:pt x="10350" y="17209"/>
                    <a:pt x="10200" y="17414"/>
                  </a:cubicBezTo>
                  <a:cubicBezTo>
                    <a:pt x="9900" y="17620"/>
                    <a:pt x="9750" y="17414"/>
                    <a:pt x="9450" y="17414"/>
                  </a:cubicBezTo>
                  <a:cubicBezTo>
                    <a:pt x="9000" y="17209"/>
                    <a:pt x="8400" y="16797"/>
                    <a:pt x="9000" y="16180"/>
                  </a:cubicBezTo>
                  <a:cubicBezTo>
                    <a:pt x="9300" y="15769"/>
                    <a:pt x="9300" y="15357"/>
                    <a:pt x="9750" y="15357"/>
                  </a:cubicBezTo>
                  <a:cubicBezTo>
                    <a:pt x="10200" y="15563"/>
                    <a:pt x="10650" y="15769"/>
                    <a:pt x="11250" y="15563"/>
                  </a:cubicBezTo>
                  <a:cubicBezTo>
                    <a:pt x="11550" y="15563"/>
                    <a:pt x="11850" y="15357"/>
                    <a:pt x="12150" y="15357"/>
                  </a:cubicBezTo>
                  <a:cubicBezTo>
                    <a:pt x="12300" y="15357"/>
                    <a:pt x="12150" y="15152"/>
                    <a:pt x="12150" y="14946"/>
                  </a:cubicBezTo>
                  <a:cubicBezTo>
                    <a:pt x="11700" y="14534"/>
                    <a:pt x="11550" y="14329"/>
                    <a:pt x="12000" y="13917"/>
                  </a:cubicBezTo>
                  <a:cubicBezTo>
                    <a:pt x="12300" y="13300"/>
                    <a:pt x="12600" y="13300"/>
                    <a:pt x="13050" y="13300"/>
                  </a:cubicBezTo>
                  <a:cubicBezTo>
                    <a:pt x="13200" y="13300"/>
                    <a:pt x="13500" y="13300"/>
                    <a:pt x="13650" y="13506"/>
                  </a:cubicBezTo>
                  <a:cubicBezTo>
                    <a:pt x="13950" y="13712"/>
                    <a:pt x="13950" y="13917"/>
                    <a:pt x="13950" y="14329"/>
                  </a:cubicBezTo>
                  <a:cubicBezTo>
                    <a:pt x="14100" y="14740"/>
                    <a:pt x="14250" y="14123"/>
                    <a:pt x="14400" y="14123"/>
                  </a:cubicBezTo>
                  <a:cubicBezTo>
                    <a:pt x="14400" y="13917"/>
                    <a:pt x="14850" y="14123"/>
                    <a:pt x="14850" y="14123"/>
                  </a:cubicBezTo>
                  <a:cubicBezTo>
                    <a:pt x="15000" y="14123"/>
                    <a:pt x="15450" y="14123"/>
                    <a:pt x="15450" y="13712"/>
                  </a:cubicBezTo>
                  <a:cubicBezTo>
                    <a:pt x="15450" y="13506"/>
                    <a:pt x="15000" y="13300"/>
                    <a:pt x="14850" y="13300"/>
                  </a:cubicBezTo>
                  <a:cubicBezTo>
                    <a:pt x="14550" y="13094"/>
                    <a:pt x="14400" y="12889"/>
                    <a:pt x="14250" y="12683"/>
                  </a:cubicBezTo>
                  <a:cubicBezTo>
                    <a:pt x="14100" y="12683"/>
                    <a:pt x="13950" y="13094"/>
                    <a:pt x="13950" y="13300"/>
                  </a:cubicBezTo>
                  <a:cubicBezTo>
                    <a:pt x="13800" y="13506"/>
                    <a:pt x="13200" y="13300"/>
                    <a:pt x="13050" y="13300"/>
                  </a:cubicBezTo>
                  <a:cubicBezTo>
                    <a:pt x="12150" y="13094"/>
                    <a:pt x="13350" y="12683"/>
                    <a:pt x="13200" y="12272"/>
                  </a:cubicBezTo>
                  <a:cubicBezTo>
                    <a:pt x="13050" y="11654"/>
                    <a:pt x="12900" y="10832"/>
                    <a:pt x="12600" y="10420"/>
                  </a:cubicBezTo>
                  <a:cubicBezTo>
                    <a:pt x="12450" y="10420"/>
                    <a:pt x="12150" y="10626"/>
                    <a:pt x="12150" y="10420"/>
                  </a:cubicBezTo>
                  <a:cubicBezTo>
                    <a:pt x="12150" y="10214"/>
                    <a:pt x="12150" y="9803"/>
                    <a:pt x="12000" y="9597"/>
                  </a:cubicBezTo>
                  <a:cubicBezTo>
                    <a:pt x="11850" y="9392"/>
                    <a:pt x="11700" y="10626"/>
                    <a:pt x="11850" y="10626"/>
                  </a:cubicBezTo>
                  <a:cubicBezTo>
                    <a:pt x="11700" y="10626"/>
                    <a:pt x="11250" y="9186"/>
                    <a:pt x="11250" y="9186"/>
                  </a:cubicBezTo>
                  <a:cubicBezTo>
                    <a:pt x="10950" y="9186"/>
                    <a:pt x="10800" y="9392"/>
                    <a:pt x="10650" y="9597"/>
                  </a:cubicBezTo>
                  <a:cubicBezTo>
                    <a:pt x="10500" y="9597"/>
                    <a:pt x="10050" y="10009"/>
                    <a:pt x="10050" y="9803"/>
                  </a:cubicBezTo>
                  <a:cubicBezTo>
                    <a:pt x="10050" y="9186"/>
                    <a:pt x="9900" y="9186"/>
                    <a:pt x="10350" y="9186"/>
                  </a:cubicBezTo>
                  <a:cubicBezTo>
                    <a:pt x="10500" y="9186"/>
                    <a:pt x="10650" y="8980"/>
                    <a:pt x="10650" y="8774"/>
                  </a:cubicBezTo>
                  <a:cubicBezTo>
                    <a:pt x="10800" y="8569"/>
                    <a:pt x="10350" y="8569"/>
                    <a:pt x="10350" y="8569"/>
                  </a:cubicBezTo>
                  <a:cubicBezTo>
                    <a:pt x="10200" y="8363"/>
                    <a:pt x="9600" y="7952"/>
                    <a:pt x="9600" y="7952"/>
                  </a:cubicBezTo>
                  <a:cubicBezTo>
                    <a:pt x="9600" y="7334"/>
                    <a:pt x="9450" y="7746"/>
                    <a:pt x="9300" y="7746"/>
                  </a:cubicBezTo>
                  <a:cubicBezTo>
                    <a:pt x="9150" y="7746"/>
                    <a:pt x="9300" y="6717"/>
                    <a:pt x="9000" y="6923"/>
                  </a:cubicBezTo>
                  <a:cubicBezTo>
                    <a:pt x="8850" y="6923"/>
                    <a:pt x="8850" y="7129"/>
                    <a:pt x="8550" y="6717"/>
                  </a:cubicBezTo>
                  <a:cubicBezTo>
                    <a:pt x="8400" y="6717"/>
                    <a:pt x="8250" y="6306"/>
                    <a:pt x="8100" y="6306"/>
                  </a:cubicBezTo>
                  <a:cubicBezTo>
                    <a:pt x="8100" y="6306"/>
                    <a:pt x="8250" y="6512"/>
                    <a:pt x="8250" y="6512"/>
                  </a:cubicBezTo>
                  <a:cubicBezTo>
                    <a:pt x="8250" y="6512"/>
                    <a:pt x="7800" y="6512"/>
                    <a:pt x="7800" y="6717"/>
                  </a:cubicBezTo>
                  <a:cubicBezTo>
                    <a:pt x="7950" y="6923"/>
                    <a:pt x="8250" y="6717"/>
                    <a:pt x="8400" y="7129"/>
                  </a:cubicBezTo>
                  <a:cubicBezTo>
                    <a:pt x="8400" y="7540"/>
                    <a:pt x="8100" y="7540"/>
                    <a:pt x="7950" y="7540"/>
                  </a:cubicBezTo>
                  <a:cubicBezTo>
                    <a:pt x="7650" y="7746"/>
                    <a:pt x="6900" y="6923"/>
                    <a:pt x="6600" y="7334"/>
                  </a:cubicBezTo>
                  <a:cubicBezTo>
                    <a:pt x="6450" y="7334"/>
                    <a:pt x="6750" y="7540"/>
                    <a:pt x="6900" y="7746"/>
                  </a:cubicBezTo>
                  <a:cubicBezTo>
                    <a:pt x="6900" y="7952"/>
                    <a:pt x="7050" y="7746"/>
                    <a:pt x="7200" y="7746"/>
                  </a:cubicBezTo>
                  <a:cubicBezTo>
                    <a:pt x="7350" y="7746"/>
                    <a:pt x="7800" y="7540"/>
                    <a:pt x="7800" y="7746"/>
                  </a:cubicBezTo>
                  <a:cubicBezTo>
                    <a:pt x="7800" y="7952"/>
                    <a:pt x="7650" y="8157"/>
                    <a:pt x="7500" y="8363"/>
                  </a:cubicBezTo>
                  <a:cubicBezTo>
                    <a:pt x="7500" y="8363"/>
                    <a:pt x="5850" y="6923"/>
                    <a:pt x="5550" y="7129"/>
                  </a:cubicBezTo>
                  <a:cubicBezTo>
                    <a:pt x="5700" y="7129"/>
                    <a:pt x="5850" y="7334"/>
                    <a:pt x="6000" y="7334"/>
                  </a:cubicBezTo>
                  <a:cubicBezTo>
                    <a:pt x="6300" y="7746"/>
                    <a:pt x="5550" y="7540"/>
                    <a:pt x="5550" y="7540"/>
                  </a:cubicBezTo>
                  <a:cubicBezTo>
                    <a:pt x="5100" y="7129"/>
                    <a:pt x="4500" y="7540"/>
                    <a:pt x="4050" y="7334"/>
                  </a:cubicBezTo>
                  <a:cubicBezTo>
                    <a:pt x="3450" y="7129"/>
                    <a:pt x="3000" y="7334"/>
                    <a:pt x="2550" y="6717"/>
                  </a:cubicBezTo>
                  <a:cubicBezTo>
                    <a:pt x="2100" y="6306"/>
                    <a:pt x="1800" y="6923"/>
                    <a:pt x="1350" y="6717"/>
                  </a:cubicBezTo>
                  <a:cubicBezTo>
                    <a:pt x="1200" y="6512"/>
                    <a:pt x="900" y="6512"/>
                    <a:pt x="750" y="6306"/>
                  </a:cubicBezTo>
                  <a:cubicBezTo>
                    <a:pt x="750" y="6100"/>
                    <a:pt x="300" y="5483"/>
                    <a:pt x="600" y="5483"/>
                  </a:cubicBezTo>
                  <a:cubicBezTo>
                    <a:pt x="1050" y="5483"/>
                    <a:pt x="1650" y="6100"/>
                    <a:pt x="2100" y="5689"/>
                  </a:cubicBezTo>
                  <a:cubicBezTo>
                    <a:pt x="2250" y="5483"/>
                    <a:pt x="1950" y="5277"/>
                    <a:pt x="1950" y="5277"/>
                  </a:cubicBezTo>
                  <a:cubicBezTo>
                    <a:pt x="1650" y="5072"/>
                    <a:pt x="1350" y="5072"/>
                    <a:pt x="1200" y="5072"/>
                  </a:cubicBezTo>
                  <a:cubicBezTo>
                    <a:pt x="750" y="5072"/>
                    <a:pt x="0" y="5072"/>
                    <a:pt x="0" y="4454"/>
                  </a:cubicBezTo>
                  <a:cubicBezTo>
                    <a:pt x="0" y="3632"/>
                    <a:pt x="0" y="3014"/>
                    <a:pt x="300" y="2192"/>
                  </a:cubicBezTo>
                  <a:cubicBezTo>
                    <a:pt x="450" y="1574"/>
                    <a:pt x="900" y="1163"/>
                    <a:pt x="1350" y="752"/>
                  </a:cubicBezTo>
                  <a:cubicBezTo>
                    <a:pt x="1650" y="340"/>
                    <a:pt x="1950" y="340"/>
                    <a:pt x="2400" y="134"/>
                  </a:cubicBezTo>
                  <a:cubicBezTo>
                    <a:pt x="2700" y="134"/>
                    <a:pt x="3600" y="-277"/>
                    <a:pt x="3750" y="340"/>
                  </a:cubicBezTo>
                  <a:cubicBezTo>
                    <a:pt x="3750" y="134"/>
                    <a:pt x="3000" y="1163"/>
                    <a:pt x="2850" y="1163"/>
                  </a:cubicBezTo>
                  <a:cubicBezTo>
                    <a:pt x="2550" y="1574"/>
                    <a:pt x="2250" y="1986"/>
                    <a:pt x="2550" y="2397"/>
                  </a:cubicBezTo>
                  <a:cubicBezTo>
                    <a:pt x="2850" y="2809"/>
                    <a:pt x="2550" y="3014"/>
                    <a:pt x="2700" y="3426"/>
                  </a:cubicBezTo>
                  <a:cubicBezTo>
                    <a:pt x="2700" y="3837"/>
                    <a:pt x="3000" y="4043"/>
                    <a:pt x="3150" y="4249"/>
                  </a:cubicBezTo>
                  <a:cubicBezTo>
                    <a:pt x="3300" y="4454"/>
                    <a:pt x="3600" y="4660"/>
                    <a:pt x="3750" y="4866"/>
                  </a:cubicBezTo>
                  <a:cubicBezTo>
                    <a:pt x="3900" y="5072"/>
                    <a:pt x="3300" y="5072"/>
                    <a:pt x="3300" y="5277"/>
                  </a:cubicBezTo>
                  <a:cubicBezTo>
                    <a:pt x="3300" y="5072"/>
                    <a:pt x="3900" y="5689"/>
                    <a:pt x="3900" y="5689"/>
                  </a:cubicBezTo>
                  <a:cubicBezTo>
                    <a:pt x="4050" y="5483"/>
                    <a:pt x="3900" y="5072"/>
                    <a:pt x="3900" y="4866"/>
                  </a:cubicBezTo>
                  <a:cubicBezTo>
                    <a:pt x="3900" y="4866"/>
                    <a:pt x="4200" y="4660"/>
                    <a:pt x="4050" y="4454"/>
                  </a:cubicBezTo>
                  <a:cubicBezTo>
                    <a:pt x="3900" y="4249"/>
                    <a:pt x="3300" y="4043"/>
                    <a:pt x="3150" y="3837"/>
                  </a:cubicBezTo>
                  <a:cubicBezTo>
                    <a:pt x="3000" y="3837"/>
                    <a:pt x="2850" y="3632"/>
                    <a:pt x="3000" y="3632"/>
                  </a:cubicBezTo>
                  <a:cubicBezTo>
                    <a:pt x="3300" y="3632"/>
                    <a:pt x="3300" y="3426"/>
                    <a:pt x="3450" y="3220"/>
                  </a:cubicBezTo>
                  <a:cubicBezTo>
                    <a:pt x="3750" y="3014"/>
                    <a:pt x="4200" y="3426"/>
                    <a:pt x="4350" y="3632"/>
                  </a:cubicBezTo>
                  <a:cubicBezTo>
                    <a:pt x="4200" y="3426"/>
                    <a:pt x="4050" y="3220"/>
                    <a:pt x="4050" y="3014"/>
                  </a:cubicBezTo>
                  <a:cubicBezTo>
                    <a:pt x="4050" y="2603"/>
                    <a:pt x="3300" y="2809"/>
                    <a:pt x="3300" y="2397"/>
                  </a:cubicBezTo>
                  <a:cubicBezTo>
                    <a:pt x="3000" y="1163"/>
                    <a:pt x="4350" y="2192"/>
                    <a:pt x="4350" y="2192"/>
                  </a:cubicBezTo>
                  <a:cubicBezTo>
                    <a:pt x="4350" y="1986"/>
                    <a:pt x="3450" y="1574"/>
                    <a:pt x="3450" y="1574"/>
                  </a:cubicBezTo>
                  <a:cubicBezTo>
                    <a:pt x="3450" y="1369"/>
                    <a:pt x="4200" y="1574"/>
                    <a:pt x="4200" y="1574"/>
                  </a:cubicBezTo>
                  <a:cubicBezTo>
                    <a:pt x="4200" y="1369"/>
                    <a:pt x="3750" y="1163"/>
                    <a:pt x="3750" y="1163"/>
                  </a:cubicBezTo>
                  <a:cubicBezTo>
                    <a:pt x="3600" y="957"/>
                    <a:pt x="3750" y="957"/>
                    <a:pt x="3900" y="957"/>
                  </a:cubicBezTo>
                  <a:cubicBezTo>
                    <a:pt x="4050" y="1163"/>
                    <a:pt x="4050" y="957"/>
                    <a:pt x="4200" y="957"/>
                  </a:cubicBezTo>
                  <a:cubicBezTo>
                    <a:pt x="4500" y="752"/>
                    <a:pt x="4500" y="957"/>
                    <a:pt x="4800" y="957"/>
                  </a:cubicBezTo>
                  <a:cubicBezTo>
                    <a:pt x="4350" y="752"/>
                    <a:pt x="4950" y="340"/>
                    <a:pt x="5100" y="340"/>
                  </a:cubicBezTo>
                  <a:cubicBezTo>
                    <a:pt x="5400" y="134"/>
                    <a:pt x="6300" y="134"/>
                    <a:pt x="6450" y="546"/>
                  </a:cubicBezTo>
                  <a:cubicBezTo>
                    <a:pt x="6600" y="752"/>
                    <a:pt x="6600" y="957"/>
                    <a:pt x="6600" y="1163"/>
                  </a:cubicBezTo>
                  <a:cubicBezTo>
                    <a:pt x="6750" y="1369"/>
                    <a:pt x="6900" y="1574"/>
                    <a:pt x="7050" y="1780"/>
                  </a:cubicBezTo>
                  <a:cubicBezTo>
                    <a:pt x="7200" y="2192"/>
                    <a:pt x="6450" y="3014"/>
                    <a:pt x="6450" y="3014"/>
                  </a:cubicBezTo>
                  <a:cubicBezTo>
                    <a:pt x="6600" y="3220"/>
                    <a:pt x="6900" y="2603"/>
                    <a:pt x="7050" y="2603"/>
                  </a:cubicBezTo>
                  <a:cubicBezTo>
                    <a:pt x="7050" y="2603"/>
                    <a:pt x="6750" y="3837"/>
                    <a:pt x="6900" y="3632"/>
                  </a:cubicBezTo>
                  <a:cubicBezTo>
                    <a:pt x="7050" y="3632"/>
                    <a:pt x="7050" y="3220"/>
                    <a:pt x="7200" y="3220"/>
                  </a:cubicBezTo>
                  <a:cubicBezTo>
                    <a:pt x="7500" y="3220"/>
                    <a:pt x="7500" y="3426"/>
                    <a:pt x="7800" y="3014"/>
                  </a:cubicBezTo>
                  <a:cubicBezTo>
                    <a:pt x="7950" y="2809"/>
                    <a:pt x="7950" y="3014"/>
                    <a:pt x="8100" y="3220"/>
                  </a:cubicBezTo>
                  <a:cubicBezTo>
                    <a:pt x="8250" y="3426"/>
                    <a:pt x="8100" y="3426"/>
                    <a:pt x="8100" y="3632"/>
                  </a:cubicBezTo>
                  <a:cubicBezTo>
                    <a:pt x="8100" y="3837"/>
                    <a:pt x="8850" y="4043"/>
                    <a:pt x="9000" y="4043"/>
                  </a:cubicBezTo>
                  <a:cubicBezTo>
                    <a:pt x="9000" y="4043"/>
                    <a:pt x="8250" y="3014"/>
                    <a:pt x="8100" y="2809"/>
                  </a:cubicBezTo>
                  <a:cubicBezTo>
                    <a:pt x="8100" y="2809"/>
                    <a:pt x="9450" y="3426"/>
                    <a:pt x="9450" y="3220"/>
                  </a:cubicBezTo>
                  <a:cubicBezTo>
                    <a:pt x="9450" y="3220"/>
                    <a:pt x="8550" y="3014"/>
                    <a:pt x="8550" y="2603"/>
                  </a:cubicBezTo>
                  <a:cubicBezTo>
                    <a:pt x="8550" y="2397"/>
                    <a:pt x="9000" y="2192"/>
                    <a:pt x="9150" y="2192"/>
                  </a:cubicBezTo>
                  <a:cubicBezTo>
                    <a:pt x="9450" y="1986"/>
                    <a:pt x="9600" y="2192"/>
                    <a:pt x="9900" y="2397"/>
                  </a:cubicBezTo>
                  <a:cubicBezTo>
                    <a:pt x="10350" y="2603"/>
                    <a:pt x="10950" y="2397"/>
                    <a:pt x="11100" y="3220"/>
                  </a:cubicBezTo>
                  <a:cubicBezTo>
                    <a:pt x="11100" y="3220"/>
                    <a:pt x="10050" y="3220"/>
                    <a:pt x="10200" y="3837"/>
                  </a:cubicBezTo>
                  <a:cubicBezTo>
                    <a:pt x="10200" y="3632"/>
                    <a:pt x="10650" y="3426"/>
                    <a:pt x="10650" y="3426"/>
                  </a:cubicBezTo>
                  <a:cubicBezTo>
                    <a:pt x="10950" y="3426"/>
                    <a:pt x="10500" y="3837"/>
                    <a:pt x="10500" y="4043"/>
                  </a:cubicBezTo>
                  <a:cubicBezTo>
                    <a:pt x="10500" y="4043"/>
                    <a:pt x="10950" y="3632"/>
                    <a:pt x="10950" y="3632"/>
                  </a:cubicBezTo>
                  <a:cubicBezTo>
                    <a:pt x="10950" y="3426"/>
                    <a:pt x="11550" y="3426"/>
                    <a:pt x="11700" y="3632"/>
                  </a:cubicBezTo>
                  <a:cubicBezTo>
                    <a:pt x="12300" y="3632"/>
                    <a:pt x="10950" y="4249"/>
                    <a:pt x="11100" y="4454"/>
                  </a:cubicBezTo>
                  <a:cubicBezTo>
                    <a:pt x="11100" y="4454"/>
                    <a:pt x="11400" y="4043"/>
                    <a:pt x="11400" y="4249"/>
                  </a:cubicBezTo>
                  <a:cubicBezTo>
                    <a:pt x="11400" y="4454"/>
                    <a:pt x="11100" y="4866"/>
                    <a:pt x="11250" y="5072"/>
                  </a:cubicBezTo>
                  <a:cubicBezTo>
                    <a:pt x="11100" y="4866"/>
                    <a:pt x="11700" y="4043"/>
                    <a:pt x="11850" y="4249"/>
                  </a:cubicBezTo>
                  <a:cubicBezTo>
                    <a:pt x="11850" y="4660"/>
                    <a:pt x="11700" y="5072"/>
                    <a:pt x="11850" y="5277"/>
                  </a:cubicBezTo>
                  <a:cubicBezTo>
                    <a:pt x="11850" y="5277"/>
                    <a:pt x="11850" y="4454"/>
                    <a:pt x="12150" y="4454"/>
                  </a:cubicBezTo>
                  <a:cubicBezTo>
                    <a:pt x="12450" y="4660"/>
                    <a:pt x="12000" y="5277"/>
                    <a:pt x="12150" y="5483"/>
                  </a:cubicBezTo>
                  <a:cubicBezTo>
                    <a:pt x="12150" y="5483"/>
                    <a:pt x="12300" y="4866"/>
                    <a:pt x="12450" y="4866"/>
                  </a:cubicBezTo>
                  <a:cubicBezTo>
                    <a:pt x="12450" y="4866"/>
                    <a:pt x="12300" y="5483"/>
                    <a:pt x="12450" y="5483"/>
                  </a:cubicBezTo>
                  <a:cubicBezTo>
                    <a:pt x="12300" y="5483"/>
                    <a:pt x="12750" y="4660"/>
                    <a:pt x="12900" y="4454"/>
                  </a:cubicBezTo>
                  <a:cubicBezTo>
                    <a:pt x="13050" y="4249"/>
                    <a:pt x="13500" y="4454"/>
                    <a:pt x="13650" y="4660"/>
                  </a:cubicBezTo>
                  <a:cubicBezTo>
                    <a:pt x="13950" y="4866"/>
                    <a:pt x="14100" y="5277"/>
                    <a:pt x="13650" y="5277"/>
                  </a:cubicBezTo>
                  <a:cubicBezTo>
                    <a:pt x="13500" y="5277"/>
                    <a:pt x="12900" y="5277"/>
                    <a:pt x="12900" y="5894"/>
                  </a:cubicBezTo>
                  <a:cubicBezTo>
                    <a:pt x="12900" y="5689"/>
                    <a:pt x="13800" y="5277"/>
                    <a:pt x="13800" y="5483"/>
                  </a:cubicBezTo>
                  <a:cubicBezTo>
                    <a:pt x="13800" y="5483"/>
                    <a:pt x="13200" y="5894"/>
                    <a:pt x="13200" y="6100"/>
                  </a:cubicBezTo>
                  <a:cubicBezTo>
                    <a:pt x="13200" y="5894"/>
                    <a:pt x="13800" y="5894"/>
                    <a:pt x="13800" y="5894"/>
                  </a:cubicBezTo>
                  <a:cubicBezTo>
                    <a:pt x="13950" y="5689"/>
                    <a:pt x="14250" y="5072"/>
                    <a:pt x="14400" y="5277"/>
                  </a:cubicBezTo>
                  <a:cubicBezTo>
                    <a:pt x="14550" y="5689"/>
                    <a:pt x="14400" y="6100"/>
                    <a:pt x="14100" y="6100"/>
                  </a:cubicBezTo>
                  <a:cubicBezTo>
                    <a:pt x="13950" y="6306"/>
                    <a:pt x="13800" y="6512"/>
                    <a:pt x="13650" y="6717"/>
                  </a:cubicBezTo>
                  <a:cubicBezTo>
                    <a:pt x="13650" y="6717"/>
                    <a:pt x="13950" y="6306"/>
                    <a:pt x="14100" y="6306"/>
                  </a:cubicBezTo>
                  <a:cubicBezTo>
                    <a:pt x="14100" y="6306"/>
                    <a:pt x="13950" y="7129"/>
                    <a:pt x="13950" y="7129"/>
                  </a:cubicBezTo>
                  <a:cubicBezTo>
                    <a:pt x="13800" y="6717"/>
                    <a:pt x="14850" y="5277"/>
                    <a:pt x="15000" y="5689"/>
                  </a:cubicBezTo>
                  <a:cubicBezTo>
                    <a:pt x="15150" y="5894"/>
                    <a:pt x="14850" y="6100"/>
                    <a:pt x="14700" y="6100"/>
                  </a:cubicBezTo>
                  <a:cubicBezTo>
                    <a:pt x="14850" y="6100"/>
                    <a:pt x="15300" y="6100"/>
                    <a:pt x="15450" y="6100"/>
                  </a:cubicBezTo>
                  <a:cubicBezTo>
                    <a:pt x="15600" y="6100"/>
                    <a:pt x="15900" y="6100"/>
                    <a:pt x="16050" y="6306"/>
                  </a:cubicBezTo>
                  <a:cubicBezTo>
                    <a:pt x="16200" y="6923"/>
                    <a:pt x="14700" y="6923"/>
                    <a:pt x="14850" y="7540"/>
                  </a:cubicBezTo>
                  <a:cubicBezTo>
                    <a:pt x="14850" y="7540"/>
                    <a:pt x="15300" y="6923"/>
                    <a:pt x="15450" y="6923"/>
                  </a:cubicBezTo>
                  <a:cubicBezTo>
                    <a:pt x="15600" y="6923"/>
                    <a:pt x="15900" y="6923"/>
                    <a:pt x="15900" y="7129"/>
                  </a:cubicBezTo>
                  <a:cubicBezTo>
                    <a:pt x="16050" y="7334"/>
                    <a:pt x="15150" y="7746"/>
                    <a:pt x="15150" y="7746"/>
                  </a:cubicBezTo>
                  <a:cubicBezTo>
                    <a:pt x="15150" y="7746"/>
                    <a:pt x="15600" y="7540"/>
                    <a:pt x="15600" y="7540"/>
                  </a:cubicBezTo>
                  <a:cubicBezTo>
                    <a:pt x="15750" y="7540"/>
                    <a:pt x="16050" y="7334"/>
                    <a:pt x="16200" y="7129"/>
                  </a:cubicBezTo>
                  <a:cubicBezTo>
                    <a:pt x="16350" y="7129"/>
                    <a:pt x="16200" y="6923"/>
                    <a:pt x="16350" y="6717"/>
                  </a:cubicBezTo>
                  <a:cubicBezTo>
                    <a:pt x="16500" y="6717"/>
                    <a:pt x="16800" y="7129"/>
                    <a:pt x="16800" y="7334"/>
                  </a:cubicBezTo>
                  <a:cubicBezTo>
                    <a:pt x="17400" y="7952"/>
                    <a:pt x="16800" y="7746"/>
                    <a:pt x="16350" y="7952"/>
                  </a:cubicBezTo>
                  <a:cubicBezTo>
                    <a:pt x="16350" y="7952"/>
                    <a:pt x="15300" y="8363"/>
                    <a:pt x="15300" y="8157"/>
                  </a:cubicBezTo>
                  <a:cubicBezTo>
                    <a:pt x="15300" y="8363"/>
                    <a:pt x="17700" y="8363"/>
                    <a:pt x="17550" y="8774"/>
                  </a:cubicBezTo>
                  <a:cubicBezTo>
                    <a:pt x="17400" y="8980"/>
                    <a:pt x="16650" y="8980"/>
                    <a:pt x="16500" y="8774"/>
                  </a:cubicBezTo>
                  <a:cubicBezTo>
                    <a:pt x="16500" y="8774"/>
                    <a:pt x="15900" y="8980"/>
                    <a:pt x="15900" y="8980"/>
                  </a:cubicBezTo>
                  <a:cubicBezTo>
                    <a:pt x="16050" y="9186"/>
                    <a:pt x="16500" y="8980"/>
                    <a:pt x="16500" y="9186"/>
                  </a:cubicBezTo>
                  <a:cubicBezTo>
                    <a:pt x="16650" y="9186"/>
                    <a:pt x="16050" y="9392"/>
                    <a:pt x="16050" y="9597"/>
                  </a:cubicBezTo>
                  <a:cubicBezTo>
                    <a:pt x="16050" y="10009"/>
                    <a:pt x="16650" y="10214"/>
                    <a:pt x="16800" y="10214"/>
                  </a:cubicBezTo>
                  <a:cubicBezTo>
                    <a:pt x="17100" y="10420"/>
                    <a:pt x="17550" y="10420"/>
                    <a:pt x="17700" y="10832"/>
                  </a:cubicBezTo>
                  <a:cubicBezTo>
                    <a:pt x="17850" y="11037"/>
                    <a:pt x="17850" y="11243"/>
                    <a:pt x="18000" y="11243"/>
                  </a:cubicBezTo>
                  <a:cubicBezTo>
                    <a:pt x="18000" y="11243"/>
                    <a:pt x="18300" y="11037"/>
                    <a:pt x="18300" y="11037"/>
                  </a:cubicBezTo>
                  <a:cubicBezTo>
                    <a:pt x="18300" y="11037"/>
                    <a:pt x="18300" y="11449"/>
                    <a:pt x="18450" y="11449"/>
                  </a:cubicBezTo>
                  <a:cubicBezTo>
                    <a:pt x="18450" y="11449"/>
                    <a:pt x="18450" y="11037"/>
                    <a:pt x="18600" y="11037"/>
                  </a:cubicBezTo>
                  <a:cubicBezTo>
                    <a:pt x="18600" y="11037"/>
                    <a:pt x="18600" y="11449"/>
                    <a:pt x="18600" y="11449"/>
                  </a:cubicBezTo>
                  <a:cubicBezTo>
                    <a:pt x="18600" y="11654"/>
                    <a:pt x="18900" y="11449"/>
                    <a:pt x="19050" y="11449"/>
                  </a:cubicBezTo>
                  <a:cubicBezTo>
                    <a:pt x="19050" y="11449"/>
                    <a:pt x="19350" y="11654"/>
                    <a:pt x="19350" y="11860"/>
                  </a:cubicBezTo>
                  <a:cubicBezTo>
                    <a:pt x="19350" y="12066"/>
                    <a:pt x="19200" y="11860"/>
                    <a:pt x="19200" y="12066"/>
                  </a:cubicBezTo>
                  <a:cubicBezTo>
                    <a:pt x="19350" y="11860"/>
                    <a:pt x="20700" y="12477"/>
                    <a:pt x="20700" y="12477"/>
                  </a:cubicBezTo>
                  <a:cubicBezTo>
                    <a:pt x="20550" y="12683"/>
                    <a:pt x="20550" y="12683"/>
                    <a:pt x="20550" y="12683"/>
                  </a:cubicBezTo>
                  <a:cubicBezTo>
                    <a:pt x="20550" y="12889"/>
                    <a:pt x="20850" y="12683"/>
                    <a:pt x="20850" y="12683"/>
                  </a:cubicBezTo>
                  <a:cubicBezTo>
                    <a:pt x="21000" y="12477"/>
                    <a:pt x="21000" y="12683"/>
                    <a:pt x="21150" y="12889"/>
                  </a:cubicBezTo>
                  <a:cubicBezTo>
                    <a:pt x="21300" y="12889"/>
                    <a:pt x="21600" y="13300"/>
                    <a:pt x="21450" y="13506"/>
                  </a:cubicBezTo>
                  <a:cubicBezTo>
                    <a:pt x="21450" y="13506"/>
                    <a:pt x="21150" y="13506"/>
                    <a:pt x="21150" y="13506"/>
                  </a:cubicBezTo>
                  <a:cubicBezTo>
                    <a:pt x="21150" y="13712"/>
                    <a:pt x="21450" y="13712"/>
                    <a:pt x="21300" y="13917"/>
                  </a:cubicBezTo>
                  <a:cubicBezTo>
                    <a:pt x="21300" y="13917"/>
                    <a:pt x="20850" y="13917"/>
                    <a:pt x="20850" y="13917"/>
                  </a:cubicBezTo>
                  <a:cubicBezTo>
                    <a:pt x="20550" y="14123"/>
                    <a:pt x="20850" y="14123"/>
                    <a:pt x="20850" y="14329"/>
                  </a:cubicBezTo>
                  <a:cubicBezTo>
                    <a:pt x="21000" y="14740"/>
                    <a:pt x="20400" y="14329"/>
                    <a:pt x="20250" y="14329"/>
                  </a:cubicBezTo>
                  <a:cubicBezTo>
                    <a:pt x="20400" y="14534"/>
                    <a:pt x="20700" y="14740"/>
                    <a:pt x="20550" y="14946"/>
                  </a:cubicBezTo>
                  <a:cubicBezTo>
                    <a:pt x="20400" y="14946"/>
                    <a:pt x="19800" y="14946"/>
                    <a:pt x="19950" y="14740"/>
                  </a:cubicBezTo>
                  <a:cubicBezTo>
                    <a:pt x="19800" y="14946"/>
                    <a:pt x="20250" y="15357"/>
                    <a:pt x="20100" y="15563"/>
                  </a:cubicBezTo>
                  <a:cubicBezTo>
                    <a:pt x="19950" y="15563"/>
                    <a:pt x="19950" y="15152"/>
                    <a:pt x="19800" y="15357"/>
                  </a:cubicBezTo>
                  <a:cubicBezTo>
                    <a:pt x="19650" y="15563"/>
                    <a:pt x="20250" y="16592"/>
                    <a:pt x="19650" y="15974"/>
                  </a:cubicBezTo>
                  <a:cubicBezTo>
                    <a:pt x="19650" y="15974"/>
                    <a:pt x="19200" y="15563"/>
                    <a:pt x="19200" y="15563"/>
                  </a:cubicBezTo>
                  <a:cubicBezTo>
                    <a:pt x="19050" y="15769"/>
                    <a:pt x="19050" y="15974"/>
                    <a:pt x="18900" y="15974"/>
                  </a:cubicBezTo>
                  <a:cubicBezTo>
                    <a:pt x="18900" y="15769"/>
                    <a:pt x="19050" y="15563"/>
                    <a:pt x="19050" y="15357"/>
                  </a:cubicBezTo>
                  <a:cubicBezTo>
                    <a:pt x="19050" y="15563"/>
                    <a:pt x="18750" y="15563"/>
                    <a:pt x="18750" y="15563"/>
                  </a:cubicBezTo>
                  <a:cubicBezTo>
                    <a:pt x="18600" y="15357"/>
                    <a:pt x="18900" y="15152"/>
                    <a:pt x="18750" y="14946"/>
                  </a:cubicBezTo>
                  <a:cubicBezTo>
                    <a:pt x="18750" y="14946"/>
                    <a:pt x="18450" y="15152"/>
                    <a:pt x="18450" y="15152"/>
                  </a:cubicBezTo>
                  <a:cubicBezTo>
                    <a:pt x="18300" y="14946"/>
                    <a:pt x="18450" y="14534"/>
                    <a:pt x="18450" y="14534"/>
                  </a:cubicBezTo>
                  <a:cubicBezTo>
                    <a:pt x="18600" y="14534"/>
                    <a:pt x="19200" y="14123"/>
                    <a:pt x="19050" y="14123"/>
                  </a:cubicBezTo>
                  <a:cubicBezTo>
                    <a:pt x="18900" y="13917"/>
                    <a:pt x="18300" y="14740"/>
                    <a:pt x="18000" y="14534"/>
                  </a:cubicBezTo>
                  <a:cubicBezTo>
                    <a:pt x="18000" y="14534"/>
                    <a:pt x="18450" y="13917"/>
                    <a:pt x="18300" y="13917"/>
                  </a:cubicBezTo>
                  <a:cubicBezTo>
                    <a:pt x="18150" y="13917"/>
                    <a:pt x="18000" y="14329"/>
                    <a:pt x="17850" y="14123"/>
                  </a:cubicBezTo>
                  <a:cubicBezTo>
                    <a:pt x="17700" y="13917"/>
                    <a:pt x="17550" y="13917"/>
                    <a:pt x="17400" y="13712"/>
                  </a:cubicBezTo>
                  <a:cubicBezTo>
                    <a:pt x="17250" y="13506"/>
                    <a:pt x="17100" y="13300"/>
                    <a:pt x="16950" y="13506"/>
                  </a:cubicBezTo>
                  <a:cubicBezTo>
                    <a:pt x="16950" y="13712"/>
                    <a:pt x="16950" y="13712"/>
                    <a:pt x="16950" y="13917"/>
                  </a:cubicBezTo>
                  <a:cubicBezTo>
                    <a:pt x="16950" y="13917"/>
                    <a:pt x="16800" y="13917"/>
                    <a:pt x="16800" y="13917"/>
                  </a:cubicBezTo>
                  <a:cubicBezTo>
                    <a:pt x="16800" y="14123"/>
                    <a:pt x="17400" y="14534"/>
                    <a:pt x="16800" y="14534"/>
                  </a:cubicBezTo>
                  <a:cubicBezTo>
                    <a:pt x="16650" y="14534"/>
                    <a:pt x="16050" y="14329"/>
                    <a:pt x="16200" y="14123"/>
                  </a:cubicBezTo>
                  <a:cubicBezTo>
                    <a:pt x="16050" y="14534"/>
                    <a:pt x="16650" y="14946"/>
                    <a:pt x="16800" y="15152"/>
                  </a:cubicBezTo>
                  <a:cubicBezTo>
                    <a:pt x="17100" y="15152"/>
                    <a:pt x="17100" y="15769"/>
                    <a:pt x="17250" y="15974"/>
                  </a:cubicBezTo>
                  <a:cubicBezTo>
                    <a:pt x="17400" y="16180"/>
                    <a:pt x="17400" y="16386"/>
                    <a:pt x="17550" y="16386"/>
                  </a:cubicBezTo>
                  <a:cubicBezTo>
                    <a:pt x="17700" y="16386"/>
                    <a:pt x="17550" y="16180"/>
                    <a:pt x="17700" y="16180"/>
                  </a:cubicBezTo>
                  <a:cubicBezTo>
                    <a:pt x="17700" y="16180"/>
                    <a:pt x="17850" y="16386"/>
                    <a:pt x="17850" y="16592"/>
                  </a:cubicBezTo>
                  <a:cubicBezTo>
                    <a:pt x="18000" y="16797"/>
                    <a:pt x="18000" y="16592"/>
                    <a:pt x="18150" y="16386"/>
                  </a:cubicBezTo>
                  <a:cubicBezTo>
                    <a:pt x="18300" y="16386"/>
                    <a:pt x="18150" y="17209"/>
                    <a:pt x="18300" y="17003"/>
                  </a:cubicBezTo>
                  <a:cubicBezTo>
                    <a:pt x="18450" y="17003"/>
                    <a:pt x="18300" y="16797"/>
                    <a:pt x="18450" y="16592"/>
                  </a:cubicBezTo>
                  <a:cubicBezTo>
                    <a:pt x="18450" y="16592"/>
                    <a:pt x="18450" y="17003"/>
                    <a:pt x="18450" y="17209"/>
                  </a:cubicBezTo>
                  <a:cubicBezTo>
                    <a:pt x="18450" y="17414"/>
                    <a:pt x="18450" y="17414"/>
                    <a:pt x="18600" y="17620"/>
                  </a:cubicBezTo>
                  <a:cubicBezTo>
                    <a:pt x="18750" y="17620"/>
                    <a:pt x="18900" y="17826"/>
                    <a:pt x="18900" y="18032"/>
                  </a:cubicBezTo>
                  <a:cubicBezTo>
                    <a:pt x="19050" y="18032"/>
                    <a:pt x="19200" y="18854"/>
                    <a:pt x="19200" y="18854"/>
                  </a:cubicBezTo>
                  <a:cubicBezTo>
                    <a:pt x="19050" y="18649"/>
                    <a:pt x="19050" y="18443"/>
                    <a:pt x="19050" y="18443"/>
                  </a:cubicBezTo>
                  <a:cubicBezTo>
                    <a:pt x="18900" y="18443"/>
                    <a:pt x="19050" y="19266"/>
                    <a:pt x="19050" y="19266"/>
                  </a:cubicBezTo>
                  <a:cubicBezTo>
                    <a:pt x="19050" y="19266"/>
                    <a:pt x="18750" y="18443"/>
                    <a:pt x="18600" y="18237"/>
                  </a:cubicBezTo>
                  <a:cubicBezTo>
                    <a:pt x="18600" y="18237"/>
                    <a:pt x="18750" y="19060"/>
                    <a:pt x="18900" y="19266"/>
                  </a:cubicBezTo>
                  <a:cubicBezTo>
                    <a:pt x="18900" y="19883"/>
                    <a:pt x="18600" y="19266"/>
                    <a:pt x="18600" y="19472"/>
                  </a:cubicBezTo>
                  <a:cubicBezTo>
                    <a:pt x="18450" y="19677"/>
                    <a:pt x="19200" y="20089"/>
                    <a:pt x="19200" y="20294"/>
                  </a:cubicBezTo>
                  <a:cubicBezTo>
                    <a:pt x="19200" y="20500"/>
                    <a:pt x="17850" y="19266"/>
                    <a:pt x="17700" y="19266"/>
                  </a:cubicBezTo>
                  <a:cubicBezTo>
                    <a:pt x="17700" y="19266"/>
                    <a:pt x="17700" y="19472"/>
                    <a:pt x="17700" y="19472"/>
                  </a:cubicBezTo>
                  <a:cubicBezTo>
                    <a:pt x="17700" y="19677"/>
                    <a:pt x="17400" y="18854"/>
                    <a:pt x="17250" y="18854"/>
                  </a:cubicBezTo>
                  <a:cubicBezTo>
                    <a:pt x="17250" y="18854"/>
                    <a:pt x="17400" y="19266"/>
                    <a:pt x="17400" y="19266"/>
                  </a:cubicBezTo>
                  <a:cubicBezTo>
                    <a:pt x="17250" y="19472"/>
                    <a:pt x="16950" y="18649"/>
                    <a:pt x="16800" y="18443"/>
                  </a:cubicBezTo>
                  <a:cubicBezTo>
                    <a:pt x="16650" y="18237"/>
                    <a:pt x="16650" y="18649"/>
                    <a:pt x="16500" y="18854"/>
                  </a:cubicBezTo>
                  <a:cubicBezTo>
                    <a:pt x="16500" y="19060"/>
                    <a:pt x="16200" y="18237"/>
                    <a:pt x="16200" y="18237"/>
                  </a:cubicBezTo>
                  <a:cubicBezTo>
                    <a:pt x="16200" y="18237"/>
                    <a:pt x="15750" y="18237"/>
                    <a:pt x="15750" y="18237"/>
                  </a:cubicBezTo>
                  <a:cubicBezTo>
                    <a:pt x="15750" y="18443"/>
                    <a:pt x="15900" y="18649"/>
                    <a:pt x="16050" y="18649"/>
                  </a:cubicBezTo>
                  <a:cubicBezTo>
                    <a:pt x="16200" y="18854"/>
                    <a:pt x="16200" y="18854"/>
                    <a:pt x="16350" y="19060"/>
                  </a:cubicBezTo>
                  <a:cubicBezTo>
                    <a:pt x="16500" y="19266"/>
                    <a:pt x="16800" y="19472"/>
                    <a:pt x="17100" y="19677"/>
                  </a:cubicBezTo>
                  <a:cubicBezTo>
                    <a:pt x="17400" y="20089"/>
                    <a:pt x="17550" y="20294"/>
                    <a:pt x="17700" y="20706"/>
                  </a:cubicBezTo>
                  <a:cubicBezTo>
                    <a:pt x="18000" y="21323"/>
                    <a:pt x="18000" y="21323"/>
                    <a:pt x="17550" y="21117"/>
                  </a:cubicBezTo>
                  <a:cubicBezTo>
                    <a:pt x="16950" y="20706"/>
                    <a:pt x="15900" y="20912"/>
                    <a:pt x="15450" y="20089"/>
                  </a:cubicBezTo>
                  <a:cubicBezTo>
                    <a:pt x="15300" y="19677"/>
                    <a:pt x="14850" y="20089"/>
                    <a:pt x="14550" y="19677"/>
                  </a:cubicBezTo>
                  <a:cubicBezTo>
                    <a:pt x="14400" y="19472"/>
                    <a:pt x="13500" y="19060"/>
                    <a:pt x="13500" y="18854"/>
                  </a:cubicBezTo>
                  <a:cubicBezTo>
                    <a:pt x="13500" y="18649"/>
                    <a:pt x="13950" y="18854"/>
                    <a:pt x="13950" y="18649"/>
                  </a:cubicBezTo>
                  <a:cubicBezTo>
                    <a:pt x="14100" y="18443"/>
                    <a:pt x="13650" y="18237"/>
                    <a:pt x="13650" y="18237"/>
                  </a:cubicBezTo>
                  <a:cubicBezTo>
                    <a:pt x="13200" y="18032"/>
                    <a:pt x="12900" y="17620"/>
                    <a:pt x="12600" y="17414"/>
                  </a:cubicBezTo>
                  <a:cubicBezTo>
                    <a:pt x="12450" y="17209"/>
                    <a:pt x="12600" y="17003"/>
                    <a:pt x="12300" y="17003"/>
                  </a:cubicBezTo>
                  <a:cubicBezTo>
                    <a:pt x="12300" y="16797"/>
                    <a:pt x="11550" y="16797"/>
                    <a:pt x="11550" y="16797"/>
                  </a:cubicBezTo>
                  <a:cubicBezTo>
                    <a:pt x="11550" y="17003"/>
                    <a:pt x="11700" y="16592"/>
                    <a:pt x="11550" y="16797"/>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63" name="Google Shape;163;p26"/>
            <p:cNvSpPr/>
            <p:nvPr/>
          </p:nvSpPr>
          <p:spPr>
            <a:xfrm>
              <a:off x="4862226" y="1534595"/>
              <a:ext cx="22841" cy="8916"/>
            </a:xfrm>
            <a:custGeom>
              <a:rect b="b" l="l" r="r" t="t"/>
              <a:pathLst>
                <a:path extrusionOk="0" h="13824" w="15591">
                  <a:moveTo>
                    <a:pt x="14876" y="10800"/>
                  </a:moveTo>
                  <a:cubicBezTo>
                    <a:pt x="14876" y="21600"/>
                    <a:pt x="-3124" y="0"/>
                    <a:pt x="476" y="0"/>
                  </a:cubicBezTo>
                  <a:cubicBezTo>
                    <a:pt x="7676" y="0"/>
                    <a:pt x="18476" y="0"/>
                    <a:pt x="14876" y="10800"/>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64" name="Google Shape;164;p26"/>
            <p:cNvSpPr/>
            <p:nvPr/>
          </p:nvSpPr>
          <p:spPr>
            <a:xfrm>
              <a:off x="4770509" y="1308832"/>
              <a:ext cx="33257" cy="10584"/>
            </a:xfrm>
            <a:custGeom>
              <a:rect b="b" l="l" r="r" t="t"/>
              <a:pathLst>
                <a:path extrusionOk="0" h="21600" w="17011">
                  <a:moveTo>
                    <a:pt x="15811" y="10800"/>
                  </a:moveTo>
                  <a:cubicBezTo>
                    <a:pt x="18511" y="21600"/>
                    <a:pt x="5011" y="21600"/>
                    <a:pt x="2311" y="21600"/>
                  </a:cubicBezTo>
                  <a:cubicBezTo>
                    <a:pt x="-3089" y="10800"/>
                    <a:pt x="2311" y="0"/>
                    <a:pt x="5011" y="0"/>
                  </a:cubicBezTo>
                  <a:cubicBezTo>
                    <a:pt x="10411" y="0"/>
                    <a:pt x="15811" y="0"/>
                    <a:pt x="15811" y="10800"/>
                  </a:cubicBezTo>
                  <a:cubicBezTo>
                    <a:pt x="18511" y="21600"/>
                    <a:pt x="15811" y="0"/>
                    <a:pt x="15811" y="10800"/>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65" name="Google Shape;165;p26"/>
            <p:cNvSpPr/>
            <p:nvPr/>
          </p:nvSpPr>
          <p:spPr>
            <a:xfrm>
              <a:off x="4706051" y="1298281"/>
              <a:ext cx="53735" cy="47319"/>
            </a:xfrm>
            <a:custGeom>
              <a:rect b="b" l="l" r="r" t="t"/>
              <a:pathLst>
                <a:path extrusionOk="0" h="20029" w="18871">
                  <a:moveTo>
                    <a:pt x="16909" y="15120"/>
                  </a:moveTo>
                  <a:cubicBezTo>
                    <a:pt x="13309" y="17280"/>
                    <a:pt x="9709" y="21600"/>
                    <a:pt x="4309" y="19440"/>
                  </a:cubicBezTo>
                  <a:cubicBezTo>
                    <a:pt x="-1091" y="15120"/>
                    <a:pt x="-1091" y="8640"/>
                    <a:pt x="2509" y="4320"/>
                  </a:cubicBezTo>
                  <a:cubicBezTo>
                    <a:pt x="4309" y="0"/>
                    <a:pt x="11509" y="0"/>
                    <a:pt x="15109" y="0"/>
                  </a:cubicBezTo>
                  <a:cubicBezTo>
                    <a:pt x="18709" y="0"/>
                    <a:pt x="20509" y="10800"/>
                    <a:pt x="16909" y="15120"/>
                  </a:cubicBezTo>
                  <a:cubicBezTo>
                    <a:pt x="15109" y="17280"/>
                    <a:pt x="20509" y="12960"/>
                    <a:pt x="16909" y="15120"/>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66" name="Google Shape;166;p26"/>
            <p:cNvSpPr/>
            <p:nvPr/>
          </p:nvSpPr>
          <p:spPr>
            <a:xfrm>
              <a:off x="4650909" y="1252560"/>
              <a:ext cx="23625" cy="19332"/>
            </a:xfrm>
            <a:custGeom>
              <a:rect b="b" l="l" r="r" t="t"/>
              <a:pathLst>
                <a:path extrusionOk="0" h="21600" w="14516">
                  <a:moveTo>
                    <a:pt x="491" y="21600"/>
                  </a:moveTo>
                  <a:cubicBezTo>
                    <a:pt x="-2595" y="21600"/>
                    <a:pt x="9748" y="0"/>
                    <a:pt x="12834" y="0"/>
                  </a:cubicBezTo>
                  <a:cubicBezTo>
                    <a:pt x="19005" y="5400"/>
                    <a:pt x="6662" y="21600"/>
                    <a:pt x="491" y="21600"/>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67" name="Google Shape;167;p26"/>
            <p:cNvSpPr/>
            <p:nvPr/>
          </p:nvSpPr>
          <p:spPr>
            <a:xfrm>
              <a:off x="4703529" y="1251483"/>
              <a:ext cx="15350" cy="11624"/>
            </a:xfrm>
            <a:custGeom>
              <a:rect b="b" l="l" r="r" t="t"/>
              <a:pathLst>
                <a:path extrusionOk="0" h="15869" w="10478">
                  <a:moveTo>
                    <a:pt x="3200" y="15869"/>
                  </a:moveTo>
                  <a:cubicBezTo>
                    <a:pt x="3200" y="15869"/>
                    <a:pt x="-4000" y="1469"/>
                    <a:pt x="3200" y="1469"/>
                  </a:cubicBezTo>
                  <a:cubicBezTo>
                    <a:pt x="6800" y="-5731"/>
                    <a:pt x="17600" y="15869"/>
                    <a:pt x="3200" y="15869"/>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68" name="Google Shape;168;p26"/>
            <p:cNvSpPr/>
            <p:nvPr/>
          </p:nvSpPr>
          <p:spPr>
            <a:xfrm>
              <a:off x="4667782" y="1236007"/>
              <a:ext cx="20632" cy="8935"/>
            </a:xfrm>
            <a:custGeom>
              <a:rect b="b" l="l" r="r" t="t"/>
              <a:pathLst>
                <a:path extrusionOk="0" h="15274" w="18138">
                  <a:moveTo>
                    <a:pt x="0" y="10800"/>
                  </a:moveTo>
                  <a:cubicBezTo>
                    <a:pt x="8640" y="21600"/>
                    <a:pt x="21600" y="10800"/>
                    <a:pt x="17280" y="0"/>
                  </a:cubicBezTo>
                  <a:cubicBezTo>
                    <a:pt x="8640" y="0"/>
                    <a:pt x="0" y="10800"/>
                    <a:pt x="0" y="10800"/>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69" name="Google Shape;169;p26"/>
            <p:cNvSpPr/>
            <p:nvPr/>
          </p:nvSpPr>
          <p:spPr>
            <a:xfrm>
              <a:off x="4610450" y="1043581"/>
              <a:ext cx="125306" cy="49813"/>
            </a:xfrm>
            <a:custGeom>
              <a:rect b="b" l="l" r="r" t="t"/>
              <a:pathLst>
                <a:path extrusionOk="0" h="18535" w="19993">
                  <a:moveTo>
                    <a:pt x="19818" y="16259"/>
                  </a:moveTo>
                  <a:cubicBezTo>
                    <a:pt x="17326" y="16259"/>
                    <a:pt x="15664" y="14295"/>
                    <a:pt x="14003" y="14295"/>
                  </a:cubicBezTo>
                  <a:cubicBezTo>
                    <a:pt x="11511" y="14295"/>
                    <a:pt x="9849" y="18222"/>
                    <a:pt x="7357" y="18222"/>
                  </a:cubicBezTo>
                  <a:cubicBezTo>
                    <a:pt x="4864" y="20186"/>
                    <a:pt x="4034" y="12331"/>
                    <a:pt x="1541" y="10368"/>
                  </a:cubicBezTo>
                  <a:cubicBezTo>
                    <a:pt x="711" y="8404"/>
                    <a:pt x="-951" y="4477"/>
                    <a:pt x="711" y="550"/>
                  </a:cubicBezTo>
                  <a:cubicBezTo>
                    <a:pt x="1541" y="-1414"/>
                    <a:pt x="4864" y="2513"/>
                    <a:pt x="5695" y="2513"/>
                  </a:cubicBezTo>
                  <a:cubicBezTo>
                    <a:pt x="8187" y="4477"/>
                    <a:pt x="10680" y="550"/>
                    <a:pt x="13172" y="2513"/>
                  </a:cubicBezTo>
                  <a:cubicBezTo>
                    <a:pt x="14834" y="2513"/>
                    <a:pt x="15664" y="6441"/>
                    <a:pt x="17326" y="8404"/>
                  </a:cubicBezTo>
                  <a:cubicBezTo>
                    <a:pt x="17326" y="10368"/>
                    <a:pt x="19818" y="16259"/>
                    <a:pt x="19818" y="16259"/>
                  </a:cubicBezTo>
                  <a:cubicBezTo>
                    <a:pt x="18157" y="16259"/>
                    <a:pt x="20649" y="16259"/>
                    <a:pt x="19818" y="16259"/>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70" name="Google Shape;170;p26"/>
            <p:cNvSpPr/>
            <p:nvPr/>
          </p:nvSpPr>
          <p:spPr>
            <a:xfrm>
              <a:off x="3392618" y="1975298"/>
              <a:ext cx="135915" cy="87260"/>
            </a:xfrm>
            <a:custGeom>
              <a:rect b="b" l="l" r="r" t="t"/>
              <a:pathLst>
                <a:path extrusionOk="0" h="19136" w="19648">
                  <a:moveTo>
                    <a:pt x="19432" y="18189"/>
                  </a:moveTo>
                  <a:cubicBezTo>
                    <a:pt x="18688" y="17053"/>
                    <a:pt x="17943" y="14779"/>
                    <a:pt x="17198" y="13642"/>
                  </a:cubicBezTo>
                  <a:cubicBezTo>
                    <a:pt x="16453" y="11368"/>
                    <a:pt x="14963" y="11368"/>
                    <a:pt x="13474" y="11368"/>
                  </a:cubicBezTo>
                  <a:cubicBezTo>
                    <a:pt x="11984" y="9095"/>
                    <a:pt x="11984" y="4547"/>
                    <a:pt x="9750" y="3411"/>
                  </a:cubicBezTo>
                  <a:cubicBezTo>
                    <a:pt x="9005" y="3411"/>
                    <a:pt x="6770" y="3411"/>
                    <a:pt x="5281" y="2274"/>
                  </a:cubicBezTo>
                  <a:cubicBezTo>
                    <a:pt x="4536" y="1137"/>
                    <a:pt x="3046" y="0"/>
                    <a:pt x="812" y="0"/>
                  </a:cubicBezTo>
                  <a:cubicBezTo>
                    <a:pt x="-678" y="0"/>
                    <a:pt x="67" y="2274"/>
                    <a:pt x="1556" y="2274"/>
                  </a:cubicBezTo>
                  <a:cubicBezTo>
                    <a:pt x="2301" y="2274"/>
                    <a:pt x="2301" y="2274"/>
                    <a:pt x="3046" y="3411"/>
                  </a:cubicBezTo>
                  <a:cubicBezTo>
                    <a:pt x="3046" y="3411"/>
                    <a:pt x="3791" y="4547"/>
                    <a:pt x="3791" y="4547"/>
                  </a:cubicBezTo>
                  <a:cubicBezTo>
                    <a:pt x="3046" y="4547"/>
                    <a:pt x="2301" y="3411"/>
                    <a:pt x="2301" y="2274"/>
                  </a:cubicBezTo>
                  <a:cubicBezTo>
                    <a:pt x="2301" y="2274"/>
                    <a:pt x="2301" y="4547"/>
                    <a:pt x="2301" y="4547"/>
                  </a:cubicBezTo>
                  <a:cubicBezTo>
                    <a:pt x="2301" y="6821"/>
                    <a:pt x="3791" y="6821"/>
                    <a:pt x="4536" y="6821"/>
                  </a:cubicBezTo>
                  <a:cubicBezTo>
                    <a:pt x="4536" y="6821"/>
                    <a:pt x="8260" y="10232"/>
                    <a:pt x="8260" y="10232"/>
                  </a:cubicBezTo>
                  <a:cubicBezTo>
                    <a:pt x="8260" y="10232"/>
                    <a:pt x="7515" y="10232"/>
                    <a:pt x="6770" y="11368"/>
                  </a:cubicBezTo>
                  <a:cubicBezTo>
                    <a:pt x="6770" y="11368"/>
                    <a:pt x="9750" y="11368"/>
                    <a:pt x="9750" y="11368"/>
                  </a:cubicBezTo>
                  <a:cubicBezTo>
                    <a:pt x="11239" y="12505"/>
                    <a:pt x="9750" y="13642"/>
                    <a:pt x="9750" y="13642"/>
                  </a:cubicBezTo>
                  <a:cubicBezTo>
                    <a:pt x="10494" y="14779"/>
                    <a:pt x="12729" y="13642"/>
                    <a:pt x="13474" y="13642"/>
                  </a:cubicBezTo>
                  <a:cubicBezTo>
                    <a:pt x="9750" y="14779"/>
                    <a:pt x="20922" y="21600"/>
                    <a:pt x="19432" y="18189"/>
                  </a:cubicBezTo>
                  <a:cubicBezTo>
                    <a:pt x="18688" y="17053"/>
                    <a:pt x="20177" y="20463"/>
                    <a:pt x="19432" y="18189"/>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71" name="Google Shape;171;p26"/>
            <p:cNvSpPr/>
            <p:nvPr/>
          </p:nvSpPr>
          <p:spPr>
            <a:xfrm>
              <a:off x="3273880" y="1860996"/>
              <a:ext cx="55288" cy="72090"/>
            </a:xfrm>
            <a:custGeom>
              <a:rect b="b" l="l" r="r" t="t"/>
              <a:pathLst>
                <a:path extrusionOk="0" h="21600" w="17878">
                  <a:moveTo>
                    <a:pt x="17068" y="21600"/>
                  </a:moveTo>
                  <a:cubicBezTo>
                    <a:pt x="17068" y="21600"/>
                    <a:pt x="17068" y="21600"/>
                    <a:pt x="17068" y="21600"/>
                  </a:cubicBezTo>
                  <a:cubicBezTo>
                    <a:pt x="17068" y="20057"/>
                    <a:pt x="13745" y="16971"/>
                    <a:pt x="12083" y="16971"/>
                  </a:cubicBezTo>
                  <a:cubicBezTo>
                    <a:pt x="10422" y="13886"/>
                    <a:pt x="12083" y="12343"/>
                    <a:pt x="10422" y="10800"/>
                  </a:cubicBezTo>
                  <a:cubicBezTo>
                    <a:pt x="8760" y="9257"/>
                    <a:pt x="8760" y="9257"/>
                    <a:pt x="8760" y="7714"/>
                  </a:cubicBezTo>
                  <a:cubicBezTo>
                    <a:pt x="7099" y="4629"/>
                    <a:pt x="8760" y="4629"/>
                    <a:pt x="10422" y="3086"/>
                  </a:cubicBezTo>
                  <a:cubicBezTo>
                    <a:pt x="13745" y="0"/>
                    <a:pt x="3776" y="4629"/>
                    <a:pt x="5437" y="6171"/>
                  </a:cubicBezTo>
                  <a:cubicBezTo>
                    <a:pt x="3776" y="4629"/>
                    <a:pt x="8760" y="1543"/>
                    <a:pt x="8760" y="1543"/>
                  </a:cubicBezTo>
                  <a:cubicBezTo>
                    <a:pt x="7099" y="0"/>
                    <a:pt x="453" y="0"/>
                    <a:pt x="453" y="0"/>
                  </a:cubicBezTo>
                  <a:cubicBezTo>
                    <a:pt x="-1209" y="1543"/>
                    <a:pt x="2114" y="7714"/>
                    <a:pt x="3776" y="9257"/>
                  </a:cubicBezTo>
                  <a:cubicBezTo>
                    <a:pt x="7099" y="12343"/>
                    <a:pt x="12083" y="20057"/>
                    <a:pt x="17068" y="21600"/>
                  </a:cubicBezTo>
                  <a:cubicBezTo>
                    <a:pt x="20391" y="21600"/>
                    <a:pt x="12083" y="20057"/>
                    <a:pt x="17068" y="21600"/>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72" name="Google Shape;172;p26"/>
            <p:cNvSpPr/>
            <p:nvPr/>
          </p:nvSpPr>
          <p:spPr>
            <a:xfrm>
              <a:off x="3281451" y="1782545"/>
              <a:ext cx="11982" cy="13158"/>
            </a:xfrm>
            <a:custGeom>
              <a:rect b="b" l="l" r="r" t="t"/>
              <a:pathLst>
                <a:path extrusionOk="0" h="13461" w="12258">
                  <a:moveTo>
                    <a:pt x="10021" y="11902"/>
                  </a:moveTo>
                  <a:cubicBezTo>
                    <a:pt x="4621" y="6502"/>
                    <a:pt x="-6179" y="6502"/>
                    <a:pt x="4621" y="1102"/>
                  </a:cubicBezTo>
                  <a:cubicBezTo>
                    <a:pt x="10021" y="-4298"/>
                    <a:pt x="15421" y="11902"/>
                    <a:pt x="10021" y="11902"/>
                  </a:cubicBezTo>
                  <a:cubicBezTo>
                    <a:pt x="10021" y="11902"/>
                    <a:pt x="10021" y="11902"/>
                    <a:pt x="10021" y="11902"/>
                  </a:cubicBezTo>
                  <a:cubicBezTo>
                    <a:pt x="4621" y="6502"/>
                    <a:pt x="15421" y="17302"/>
                    <a:pt x="10021" y="11902"/>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73" name="Google Shape;173;p26"/>
            <p:cNvSpPr/>
            <p:nvPr/>
          </p:nvSpPr>
          <p:spPr>
            <a:xfrm>
              <a:off x="3249045" y="1757316"/>
              <a:ext cx="27892" cy="26326"/>
            </a:xfrm>
            <a:custGeom>
              <a:rect b="b" l="l" r="r" t="t"/>
              <a:pathLst>
                <a:path extrusionOk="0" h="19008" w="19039">
                  <a:moveTo>
                    <a:pt x="18000" y="4608"/>
                  </a:moveTo>
                  <a:cubicBezTo>
                    <a:pt x="14400" y="4608"/>
                    <a:pt x="3600" y="-2592"/>
                    <a:pt x="0" y="1008"/>
                  </a:cubicBezTo>
                  <a:cubicBezTo>
                    <a:pt x="3600" y="-2592"/>
                    <a:pt x="7200" y="11808"/>
                    <a:pt x="3600" y="8208"/>
                  </a:cubicBezTo>
                  <a:cubicBezTo>
                    <a:pt x="3600" y="11808"/>
                    <a:pt x="3600" y="15408"/>
                    <a:pt x="3600" y="19008"/>
                  </a:cubicBezTo>
                  <a:cubicBezTo>
                    <a:pt x="3600" y="15408"/>
                    <a:pt x="18000" y="11808"/>
                    <a:pt x="18000" y="15408"/>
                  </a:cubicBezTo>
                  <a:cubicBezTo>
                    <a:pt x="18000" y="11808"/>
                    <a:pt x="14400" y="11808"/>
                    <a:pt x="10800" y="8208"/>
                  </a:cubicBezTo>
                  <a:cubicBezTo>
                    <a:pt x="14400" y="11808"/>
                    <a:pt x="21600" y="4608"/>
                    <a:pt x="18000" y="4608"/>
                  </a:cubicBezTo>
                  <a:cubicBezTo>
                    <a:pt x="14400" y="4608"/>
                    <a:pt x="21600" y="4608"/>
                    <a:pt x="18000" y="4608"/>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74" name="Google Shape;174;p26"/>
            <p:cNvSpPr/>
            <p:nvPr/>
          </p:nvSpPr>
          <p:spPr>
            <a:xfrm>
              <a:off x="3240353" y="1762520"/>
              <a:ext cx="10337" cy="27447"/>
            </a:xfrm>
            <a:custGeom>
              <a:rect b="b" l="l" r="r" t="t"/>
              <a:pathLst>
                <a:path extrusionOk="0" h="18735" w="11550">
                  <a:moveTo>
                    <a:pt x="4800" y="0"/>
                  </a:moveTo>
                  <a:cubicBezTo>
                    <a:pt x="-6000" y="0"/>
                    <a:pt x="4800" y="3600"/>
                    <a:pt x="4800" y="7200"/>
                  </a:cubicBezTo>
                  <a:cubicBezTo>
                    <a:pt x="4800" y="10800"/>
                    <a:pt x="-600" y="18000"/>
                    <a:pt x="4800" y="18000"/>
                  </a:cubicBezTo>
                  <a:cubicBezTo>
                    <a:pt x="10200" y="21600"/>
                    <a:pt x="10200" y="10800"/>
                    <a:pt x="10200" y="10800"/>
                  </a:cubicBezTo>
                  <a:cubicBezTo>
                    <a:pt x="10200" y="7200"/>
                    <a:pt x="15600" y="0"/>
                    <a:pt x="4800" y="0"/>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75" name="Google Shape;175;p26"/>
            <p:cNvSpPr/>
            <p:nvPr/>
          </p:nvSpPr>
          <p:spPr>
            <a:xfrm>
              <a:off x="3207748" y="1743068"/>
              <a:ext cx="21988" cy="42188"/>
            </a:xfrm>
            <a:custGeom>
              <a:rect b="b" l="l" r="r" t="t"/>
              <a:pathLst>
                <a:path extrusionOk="0" h="16195" w="17986">
                  <a:moveTo>
                    <a:pt x="13666" y="15627"/>
                  </a:moveTo>
                  <a:cubicBezTo>
                    <a:pt x="13666" y="13664"/>
                    <a:pt x="5026" y="7773"/>
                    <a:pt x="5026" y="7773"/>
                  </a:cubicBezTo>
                  <a:cubicBezTo>
                    <a:pt x="13666" y="3846"/>
                    <a:pt x="-3614" y="3846"/>
                    <a:pt x="706" y="1882"/>
                  </a:cubicBezTo>
                  <a:cubicBezTo>
                    <a:pt x="5026" y="-4009"/>
                    <a:pt x="17986" y="5809"/>
                    <a:pt x="17986" y="5809"/>
                  </a:cubicBezTo>
                  <a:cubicBezTo>
                    <a:pt x="17986" y="7773"/>
                    <a:pt x="17986" y="17591"/>
                    <a:pt x="13666" y="15627"/>
                  </a:cubicBezTo>
                  <a:cubicBezTo>
                    <a:pt x="13666" y="13664"/>
                    <a:pt x="17986" y="17591"/>
                    <a:pt x="13666" y="15627"/>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76" name="Google Shape;176;p26"/>
            <p:cNvSpPr/>
            <p:nvPr/>
          </p:nvSpPr>
          <p:spPr>
            <a:xfrm>
              <a:off x="3182238" y="1714614"/>
              <a:ext cx="36882" cy="30002"/>
            </a:xfrm>
            <a:custGeom>
              <a:rect b="b" l="l" r="r" t="t"/>
              <a:pathLst>
                <a:path extrusionOk="0" h="17571" w="21600">
                  <a:moveTo>
                    <a:pt x="12343" y="16706"/>
                  </a:moveTo>
                  <a:cubicBezTo>
                    <a:pt x="6171" y="10535"/>
                    <a:pt x="3086" y="10535"/>
                    <a:pt x="6171" y="7449"/>
                  </a:cubicBezTo>
                  <a:cubicBezTo>
                    <a:pt x="6171" y="4363"/>
                    <a:pt x="0" y="4363"/>
                    <a:pt x="0" y="4363"/>
                  </a:cubicBezTo>
                  <a:cubicBezTo>
                    <a:pt x="0" y="1278"/>
                    <a:pt x="12343" y="-1808"/>
                    <a:pt x="15429" y="1278"/>
                  </a:cubicBezTo>
                  <a:cubicBezTo>
                    <a:pt x="15429" y="1278"/>
                    <a:pt x="9257" y="4363"/>
                    <a:pt x="12343" y="7449"/>
                  </a:cubicBezTo>
                  <a:cubicBezTo>
                    <a:pt x="15429" y="7449"/>
                    <a:pt x="21600" y="10535"/>
                    <a:pt x="21600" y="10535"/>
                  </a:cubicBezTo>
                  <a:cubicBezTo>
                    <a:pt x="21600" y="13621"/>
                    <a:pt x="15429" y="13621"/>
                    <a:pt x="15429" y="13621"/>
                  </a:cubicBezTo>
                  <a:cubicBezTo>
                    <a:pt x="12343" y="13621"/>
                    <a:pt x="15429" y="19792"/>
                    <a:pt x="12343" y="16706"/>
                  </a:cubicBezTo>
                  <a:cubicBezTo>
                    <a:pt x="6171" y="13621"/>
                    <a:pt x="12343" y="16706"/>
                    <a:pt x="12343" y="16706"/>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77" name="Google Shape;177;p26"/>
            <p:cNvSpPr/>
            <p:nvPr/>
          </p:nvSpPr>
          <p:spPr>
            <a:xfrm>
              <a:off x="3227325" y="1715737"/>
              <a:ext cx="22772" cy="39502"/>
            </a:xfrm>
            <a:custGeom>
              <a:rect b="b" l="l" r="r" t="t"/>
              <a:pathLst>
                <a:path extrusionOk="0" h="17976" w="13992">
                  <a:moveTo>
                    <a:pt x="4239" y="17283"/>
                  </a:moveTo>
                  <a:cubicBezTo>
                    <a:pt x="7325" y="14883"/>
                    <a:pt x="10411" y="14883"/>
                    <a:pt x="7325" y="12483"/>
                  </a:cubicBezTo>
                  <a:cubicBezTo>
                    <a:pt x="7325" y="10083"/>
                    <a:pt x="1153" y="10083"/>
                    <a:pt x="1153" y="7683"/>
                  </a:cubicBezTo>
                  <a:cubicBezTo>
                    <a:pt x="4239" y="5283"/>
                    <a:pt x="-5018" y="-1917"/>
                    <a:pt x="4239" y="483"/>
                  </a:cubicBezTo>
                  <a:cubicBezTo>
                    <a:pt x="13496" y="2883"/>
                    <a:pt x="13496" y="5283"/>
                    <a:pt x="13496" y="10083"/>
                  </a:cubicBezTo>
                  <a:cubicBezTo>
                    <a:pt x="16582" y="14883"/>
                    <a:pt x="4239" y="17283"/>
                    <a:pt x="4239" y="17283"/>
                  </a:cubicBezTo>
                  <a:cubicBezTo>
                    <a:pt x="4239" y="17283"/>
                    <a:pt x="4239" y="17283"/>
                    <a:pt x="4239" y="17283"/>
                  </a:cubicBezTo>
                  <a:cubicBezTo>
                    <a:pt x="7325" y="14883"/>
                    <a:pt x="1153" y="19683"/>
                    <a:pt x="4239" y="17283"/>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78" name="Google Shape;178;p26"/>
            <p:cNvSpPr/>
            <p:nvPr/>
          </p:nvSpPr>
          <p:spPr>
            <a:xfrm>
              <a:off x="3208608" y="1720255"/>
              <a:ext cx="15768" cy="8910"/>
            </a:xfrm>
            <a:custGeom>
              <a:rect b="b" l="l" r="r" t="t"/>
              <a:pathLst>
                <a:path extrusionOk="0" h="21600" w="21600">
                  <a:moveTo>
                    <a:pt x="14400" y="21600"/>
                  </a:moveTo>
                  <a:cubicBezTo>
                    <a:pt x="7200" y="21600"/>
                    <a:pt x="0" y="21600"/>
                    <a:pt x="0" y="0"/>
                  </a:cubicBezTo>
                  <a:cubicBezTo>
                    <a:pt x="0" y="0"/>
                    <a:pt x="14400" y="0"/>
                    <a:pt x="21600" y="0"/>
                  </a:cubicBezTo>
                  <a:cubicBezTo>
                    <a:pt x="21600" y="0"/>
                    <a:pt x="14400" y="21600"/>
                    <a:pt x="14400" y="21600"/>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79" name="Google Shape;179;p26"/>
            <p:cNvSpPr/>
            <p:nvPr/>
          </p:nvSpPr>
          <p:spPr>
            <a:xfrm>
              <a:off x="2714162" y="1730142"/>
              <a:ext cx="63424" cy="28711"/>
            </a:xfrm>
            <a:custGeom>
              <a:rect b="b" l="l" r="r" t="t"/>
              <a:pathLst>
                <a:path extrusionOk="0" h="17641" w="19976">
                  <a:moveTo>
                    <a:pt x="16200" y="1372"/>
                  </a:moveTo>
                  <a:cubicBezTo>
                    <a:pt x="14539" y="1372"/>
                    <a:pt x="12877" y="1372"/>
                    <a:pt x="11216" y="1372"/>
                  </a:cubicBezTo>
                  <a:cubicBezTo>
                    <a:pt x="9554" y="1372"/>
                    <a:pt x="9554" y="1372"/>
                    <a:pt x="7893" y="1372"/>
                  </a:cubicBezTo>
                  <a:cubicBezTo>
                    <a:pt x="4570" y="4457"/>
                    <a:pt x="6231" y="10629"/>
                    <a:pt x="7893" y="10629"/>
                  </a:cubicBezTo>
                  <a:cubicBezTo>
                    <a:pt x="6231" y="10629"/>
                    <a:pt x="2908" y="1372"/>
                    <a:pt x="1247" y="7543"/>
                  </a:cubicBezTo>
                  <a:cubicBezTo>
                    <a:pt x="-415" y="10629"/>
                    <a:pt x="-415" y="13715"/>
                    <a:pt x="1247" y="16800"/>
                  </a:cubicBezTo>
                  <a:cubicBezTo>
                    <a:pt x="2908" y="19886"/>
                    <a:pt x="16200" y="13715"/>
                    <a:pt x="17862" y="10629"/>
                  </a:cubicBezTo>
                  <a:cubicBezTo>
                    <a:pt x="17862" y="10629"/>
                    <a:pt x="16200" y="7543"/>
                    <a:pt x="14539" y="7543"/>
                  </a:cubicBezTo>
                  <a:cubicBezTo>
                    <a:pt x="16200" y="7543"/>
                    <a:pt x="19523" y="7543"/>
                    <a:pt x="19523" y="7543"/>
                  </a:cubicBezTo>
                  <a:cubicBezTo>
                    <a:pt x="21185" y="4457"/>
                    <a:pt x="17862" y="-1714"/>
                    <a:pt x="16200" y="1372"/>
                  </a:cubicBezTo>
                  <a:cubicBezTo>
                    <a:pt x="14539" y="1372"/>
                    <a:pt x="17862" y="-1714"/>
                    <a:pt x="16200" y="1372"/>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80" name="Google Shape;180;p26"/>
            <p:cNvSpPr/>
            <p:nvPr/>
          </p:nvSpPr>
          <p:spPr>
            <a:xfrm>
              <a:off x="2746716" y="1703294"/>
              <a:ext cx="34719" cy="25548"/>
            </a:xfrm>
            <a:custGeom>
              <a:rect b="b" l="l" r="r" t="t"/>
              <a:pathLst>
                <a:path extrusionOk="0" h="14962" w="17759">
                  <a:moveTo>
                    <a:pt x="1559" y="14071"/>
                  </a:moveTo>
                  <a:cubicBezTo>
                    <a:pt x="4259" y="10986"/>
                    <a:pt x="6959" y="10986"/>
                    <a:pt x="9659" y="7900"/>
                  </a:cubicBezTo>
                  <a:cubicBezTo>
                    <a:pt x="12359" y="7900"/>
                    <a:pt x="17759" y="7900"/>
                    <a:pt x="17759" y="7900"/>
                  </a:cubicBezTo>
                  <a:cubicBezTo>
                    <a:pt x="17759" y="7900"/>
                    <a:pt x="15059" y="-4443"/>
                    <a:pt x="9659" y="1728"/>
                  </a:cubicBezTo>
                  <a:cubicBezTo>
                    <a:pt x="9659" y="1728"/>
                    <a:pt x="-1141" y="10986"/>
                    <a:pt x="1559" y="14071"/>
                  </a:cubicBezTo>
                  <a:cubicBezTo>
                    <a:pt x="1559" y="14071"/>
                    <a:pt x="1559" y="14071"/>
                    <a:pt x="1559" y="14071"/>
                  </a:cubicBezTo>
                  <a:cubicBezTo>
                    <a:pt x="6959" y="10986"/>
                    <a:pt x="-3841" y="17157"/>
                    <a:pt x="1559" y="14071"/>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81" name="Google Shape;181;p26"/>
            <p:cNvSpPr/>
            <p:nvPr/>
          </p:nvSpPr>
          <p:spPr>
            <a:xfrm>
              <a:off x="2451454" y="1836375"/>
              <a:ext cx="41561" cy="19332"/>
            </a:xfrm>
            <a:custGeom>
              <a:rect b="b" l="l" r="r" t="t"/>
              <a:pathLst>
                <a:path extrusionOk="0" h="21600" w="17592">
                  <a:moveTo>
                    <a:pt x="16968" y="10800"/>
                  </a:moveTo>
                  <a:cubicBezTo>
                    <a:pt x="19128" y="10800"/>
                    <a:pt x="14808" y="5400"/>
                    <a:pt x="16968" y="5400"/>
                  </a:cubicBezTo>
                  <a:cubicBezTo>
                    <a:pt x="14808" y="0"/>
                    <a:pt x="12648" y="0"/>
                    <a:pt x="10488" y="0"/>
                  </a:cubicBezTo>
                  <a:cubicBezTo>
                    <a:pt x="8328" y="5400"/>
                    <a:pt x="4008" y="5400"/>
                    <a:pt x="1848" y="10800"/>
                  </a:cubicBezTo>
                  <a:cubicBezTo>
                    <a:pt x="-2472" y="16200"/>
                    <a:pt x="1848" y="21600"/>
                    <a:pt x="4008" y="21600"/>
                  </a:cubicBezTo>
                  <a:cubicBezTo>
                    <a:pt x="8328" y="21600"/>
                    <a:pt x="12648" y="5400"/>
                    <a:pt x="16968" y="10800"/>
                  </a:cubicBezTo>
                  <a:cubicBezTo>
                    <a:pt x="19128" y="10800"/>
                    <a:pt x="12648" y="5400"/>
                    <a:pt x="16968" y="10800"/>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82" name="Google Shape;182;p26"/>
            <p:cNvSpPr/>
            <p:nvPr/>
          </p:nvSpPr>
          <p:spPr>
            <a:xfrm>
              <a:off x="2384090" y="1870730"/>
              <a:ext cx="29862" cy="21941"/>
            </a:xfrm>
            <a:custGeom>
              <a:rect b="b" l="l" r="r" t="t"/>
              <a:pathLst>
                <a:path extrusionOk="0" h="17948" w="21600">
                  <a:moveTo>
                    <a:pt x="21600" y="4988"/>
                  </a:moveTo>
                  <a:cubicBezTo>
                    <a:pt x="21600" y="-3652"/>
                    <a:pt x="14400" y="668"/>
                    <a:pt x="10800" y="4988"/>
                  </a:cubicBezTo>
                  <a:cubicBezTo>
                    <a:pt x="10800" y="4988"/>
                    <a:pt x="10800" y="9308"/>
                    <a:pt x="10800" y="13628"/>
                  </a:cubicBezTo>
                  <a:cubicBezTo>
                    <a:pt x="7200" y="13628"/>
                    <a:pt x="0" y="17948"/>
                    <a:pt x="0" y="17948"/>
                  </a:cubicBezTo>
                  <a:cubicBezTo>
                    <a:pt x="0" y="17948"/>
                    <a:pt x="21600" y="17948"/>
                    <a:pt x="21600" y="4988"/>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83" name="Google Shape;183;p26"/>
            <p:cNvSpPr/>
            <p:nvPr/>
          </p:nvSpPr>
          <p:spPr>
            <a:xfrm>
              <a:off x="4136853" y="1230646"/>
              <a:ext cx="102186" cy="59374"/>
            </a:xfrm>
            <a:custGeom>
              <a:rect b="b" l="l" r="r" t="t"/>
              <a:pathLst>
                <a:path extrusionOk="0" h="19184" w="20571">
                  <a:moveTo>
                    <a:pt x="19543" y="13511"/>
                  </a:moveTo>
                  <a:cubicBezTo>
                    <a:pt x="15429" y="15172"/>
                    <a:pt x="19543" y="11849"/>
                    <a:pt x="18514" y="10188"/>
                  </a:cubicBezTo>
                  <a:cubicBezTo>
                    <a:pt x="17486" y="10188"/>
                    <a:pt x="15429" y="5203"/>
                    <a:pt x="14400" y="5203"/>
                  </a:cubicBezTo>
                  <a:cubicBezTo>
                    <a:pt x="12343" y="5203"/>
                    <a:pt x="10286" y="219"/>
                    <a:pt x="8229" y="219"/>
                  </a:cubicBezTo>
                  <a:cubicBezTo>
                    <a:pt x="6171" y="-1443"/>
                    <a:pt x="6171" y="6865"/>
                    <a:pt x="5143" y="8526"/>
                  </a:cubicBezTo>
                  <a:cubicBezTo>
                    <a:pt x="4114" y="8526"/>
                    <a:pt x="0" y="8526"/>
                    <a:pt x="0" y="11849"/>
                  </a:cubicBezTo>
                  <a:cubicBezTo>
                    <a:pt x="1029" y="15172"/>
                    <a:pt x="6171" y="16834"/>
                    <a:pt x="7200" y="16834"/>
                  </a:cubicBezTo>
                  <a:cubicBezTo>
                    <a:pt x="9257" y="18495"/>
                    <a:pt x="13371" y="20157"/>
                    <a:pt x="15429" y="18495"/>
                  </a:cubicBezTo>
                  <a:cubicBezTo>
                    <a:pt x="15429" y="18495"/>
                    <a:pt x="20571" y="15172"/>
                    <a:pt x="20571" y="13511"/>
                  </a:cubicBezTo>
                  <a:cubicBezTo>
                    <a:pt x="20571" y="13511"/>
                    <a:pt x="19543" y="13511"/>
                    <a:pt x="19543" y="13511"/>
                  </a:cubicBezTo>
                  <a:cubicBezTo>
                    <a:pt x="18514" y="15172"/>
                    <a:pt x="21600" y="13511"/>
                    <a:pt x="19543" y="13511"/>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84" name="Google Shape;184;p26"/>
            <p:cNvSpPr/>
            <p:nvPr/>
          </p:nvSpPr>
          <p:spPr>
            <a:xfrm>
              <a:off x="4107530" y="1261895"/>
              <a:ext cx="14960" cy="15275"/>
            </a:xfrm>
            <a:custGeom>
              <a:rect b="b" l="l" r="r" t="t"/>
              <a:pathLst>
                <a:path extrusionOk="0" h="17067" w="12237">
                  <a:moveTo>
                    <a:pt x="2419" y="17067"/>
                  </a:moveTo>
                  <a:cubicBezTo>
                    <a:pt x="-6221" y="17067"/>
                    <a:pt x="11059" y="-4533"/>
                    <a:pt x="11059" y="867"/>
                  </a:cubicBezTo>
                  <a:cubicBezTo>
                    <a:pt x="15379" y="867"/>
                    <a:pt x="6739" y="17067"/>
                    <a:pt x="2419" y="17067"/>
                  </a:cubicBezTo>
                  <a:cubicBezTo>
                    <a:pt x="-1901" y="17067"/>
                    <a:pt x="11059" y="17067"/>
                    <a:pt x="2419" y="17067"/>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85" name="Google Shape;185;p26"/>
            <p:cNvSpPr/>
            <p:nvPr/>
          </p:nvSpPr>
          <p:spPr>
            <a:xfrm>
              <a:off x="4069107" y="1277177"/>
              <a:ext cx="8950" cy="10584"/>
            </a:xfrm>
            <a:custGeom>
              <a:rect b="b" l="l" r="r" t="t"/>
              <a:pathLst>
                <a:path extrusionOk="0" h="21600" w="16200">
                  <a:moveTo>
                    <a:pt x="8100" y="21600"/>
                  </a:moveTo>
                  <a:cubicBezTo>
                    <a:pt x="-2700" y="21600"/>
                    <a:pt x="-2700" y="10800"/>
                    <a:pt x="8100" y="0"/>
                  </a:cubicBezTo>
                  <a:cubicBezTo>
                    <a:pt x="18900" y="0"/>
                    <a:pt x="18900" y="21600"/>
                    <a:pt x="8100" y="21600"/>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86" name="Google Shape;186;p26"/>
            <p:cNvSpPr/>
            <p:nvPr/>
          </p:nvSpPr>
          <p:spPr>
            <a:xfrm>
              <a:off x="3629919" y="1064554"/>
              <a:ext cx="470055" cy="222742"/>
            </a:xfrm>
            <a:custGeom>
              <a:rect b="b" l="l" r="r" t="t"/>
              <a:pathLst>
                <a:path extrusionOk="0" h="20725" w="21388">
                  <a:moveTo>
                    <a:pt x="19275" y="19339"/>
                  </a:moveTo>
                  <a:cubicBezTo>
                    <a:pt x="18805" y="19339"/>
                    <a:pt x="18336" y="19339"/>
                    <a:pt x="17631" y="19339"/>
                  </a:cubicBezTo>
                  <a:cubicBezTo>
                    <a:pt x="17397" y="19339"/>
                    <a:pt x="17162" y="19339"/>
                    <a:pt x="16927" y="19339"/>
                  </a:cubicBezTo>
                  <a:cubicBezTo>
                    <a:pt x="16692" y="19339"/>
                    <a:pt x="16692" y="18859"/>
                    <a:pt x="16458" y="18379"/>
                  </a:cubicBezTo>
                  <a:cubicBezTo>
                    <a:pt x="16223" y="18379"/>
                    <a:pt x="15284" y="18859"/>
                    <a:pt x="15049" y="17899"/>
                  </a:cubicBezTo>
                  <a:cubicBezTo>
                    <a:pt x="15049" y="16459"/>
                    <a:pt x="14579" y="17419"/>
                    <a:pt x="14110" y="17899"/>
                  </a:cubicBezTo>
                  <a:cubicBezTo>
                    <a:pt x="13405" y="18859"/>
                    <a:pt x="12936" y="18379"/>
                    <a:pt x="12466" y="18859"/>
                  </a:cubicBezTo>
                  <a:cubicBezTo>
                    <a:pt x="11762" y="19339"/>
                    <a:pt x="11058" y="19819"/>
                    <a:pt x="10353" y="20299"/>
                  </a:cubicBezTo>
                  <a:cubicBezTo>
                    <a:pt x="9414" y="20299"/>
                    <a:pt x="8005" y="21259"/>
                    <a:pt x="7066" y="20299"/>
                  </a:cubicBezTo>
                  <a:cubicBezTo>
                    <a:pt x="7066" y="20299"/>
                    <a:pt x="6597" y="19819"/>
                    <a:pt x="6597" y="19339"/>
                  </a:cubicBezTo>
                  <a:cubicBezTo>
                    <a:pt x="6597" y="18859"/>
                    <a:pt x="6597" y="17899"/>
                    <a:pt x="6127" y="17899"/>
                  </a:cubicBezTo>
                  <a:cubicBezTo>
                    <a:pt x="5658" y="17899"/>
                    <a:pt x="5188" y="17899"/>
                    <a:pt x="4718" y="17899"/>
                  </a:cubicBezTo>
                  <a:cubicBezTo>
                    <a:pt x="4249" y="17899"/>
                    <a:pt x="3779" y="17899"/>
                    <a:pt x="3310" y="16939"/>
                  </a:cubicBezTo>
                  <a:cubicBezTo>
                    <a:pt x="3075" y="16939"/>
                    <a:pt x="1901" y="15019"/>
                    <a:pt x="2136" y="14539"/>
                  </a:cubicBezTo>
                  <a:cubicBezTo>
                    <a:pt x="3545" y="13099"/>
                    <a:pt x="5188" y="13579"/>
                    <a:pt x="6362" y="13579"/>
                  </a:cubicBezTo>
                  <a:cubicBezTo>
                    <a:pt x="6597" y="13579"/>
                    <a:pt x="9179" y="13579"/>
                    <a:pt x="9179" y="13579"/>
                  </a:cubicBezTo>
                  <a:cubicBezTo>
                    <a:pt x="9179" y="12619"/>
                    <a:pt x="5892" y="11659"/>
                    <a:pt x="5658" y="11659"/>
                  </a:cubicBezTo>
                  <a:cubicBezTo>
                    <a:pt x="4484" y="11659"/>
                    <a:pt x="3075" y="13099"/>
                    <a:pt x="1901" y="12139"/>
                  </a:cubicBezTo>
                  <a:cubicBezTo>
                    <a:pt x="1431" y="11659"/>
                    <a:pt x="492" y="10699"/>
                    <a:pt x="1431" y="9739"/>
                  </a:cubicBezTo>
                  <a:cubicBezTo>
                    <a:pt x="2136" y="9259"/>
                    <a:pt x="2840" y="8779"/>
                    <a:pt x="3545" y="8779"/>
                  </a:cubicBezTo>
                  <a:cubicBezTo>
                    <a:pt x="4014" y="8299"/>
                    <a:pt x="4484" y="8299"/>
                    <a:pt x="4718" y="8299"/>
                  </a:cubicBezTo>
                  <a:cubicBezTo>
                    <a:pt x="4249" y="8779"/>
                    <a:pt x="3545" y="8299"/>
                    <a:pt x="3075" y="8299"/>
                  </a:cubicBezTo>
                  <a:cubicBezTo>
                    <a:pt x="2840" y="8299"/>
                    <a:pt x="1431" y="8779"/>
                    <a:pt x="1197" y="8299"/>
                  </a:cubicBezTo>
                  <a:cubicBezTo>
                    <a:pt x="1197" y="8299"/>
                    <a:pt x="1431" y="7819"/>
                    <a:pt x="1431" y="7819"/>
                  </a:cubicBezTo>
                  <a:cubicBezTo>
                    <a:pt x="1431" y="7339"/>
                    <a:pt x="-212" y="7819"/>
                    <a:pt x="23" y="6859"/>
                  </a:cubicBezTo>
                  <a:cubicBezTo>
                    <a:pt x="258" y="6379"/>
                    <a:pt x="492" y="5419"/>
                    <a:pt x="727" y="4939"/>
                  </a:cubicBezTo>
                  <a:cubicBezTo>
                    <a:pt x="1666" y="4459"/>
                    <a:pt x="727" y="4459"/>
                    <a:pt x="727" y="3979"/>
                  </a:cubicBezTo>
                  <a:cubicBezTo>
                    <a:pt x="727" y="3979"/>
                    <a:pt x="1431" y="3019"/>
                    <a:pt x="1666" y="3019"/>
                  </a:cubicBezTo>
                  <a:cubicBezTo>
                    <a:pt x="2136" y="2539"/>
                    <a:pt x="2371" y="2059"/>
                    <a:pt x="2840" y="1579"/>
                  </a:cubicBezTo>
                  <a:cubicBezTo>
                    <a:pt x="3779" y="619"/>
                    <a:pt x="4484" y="139"/>
                    <a:pt x="5423" y="139"/>
                  </a:cubicBezTo>
                  <a:cubicBezTo>
                    <a:pt x="6597" y="139"/>
                    <a:pt x="5423" y="3019"/>
                    <a:pt x="5423" y="3019"/>
                  </a:cubicBezTo>
                  <a:cubicBezTo>
                    <a:pt x="5892" y="3499"/>
                    <a:pt x="6362" y="3499"/>
                    <a:pt x="6597" y="3019"/>
                  </a:cubicBezTo>
                  <a:cubicBezTo>
                    <a:pt x="6831" y="3019"/>
                    <a:pt x="6831" y="1579"/>
                    <a:pt x="7066" y="1579"/>
                  </a:cubicBezTo>
                  <a:cubicBezTo>
                    <a:pt x="7536" y="1579"/>
                    <a:pt x="8475" y="1579"/>
                    <a:pt x="8945" y="2539"/>
                  </a:cubicBezTo>
                  <a:cubicBezTo>
                    <a:pt x="9649" y="3499"/>
                    <a:pt x="8005" y="4939"/>
                    <a:pt x="9179" y="4459"/>
                  </a:cubicBezTo>
                  <a:cubicBezTo>
                    <a:pt x="9414" y="4459"/>
                    <a:pt x="9649" y="3979"/>
                    <a:pt x="9884" y="3499"/>
                  </a:cubicBezTo>
                  <a:cubicBezTo>
                    <a:pt x="10118" y="3499"/>
                    <a:pt x="10118" y="3499"/>
                    <a:pt x="10353" y="3499"/>
                  </a:cubicBezTo>
                  <a:cubicBezTo>
                    <a:pt x="10588" y="3499"/>
                    <a:pt x="10588" y="3499"/>
                    <a:pt x="10823" y="3979"/>
                  </a:cubicBezTo>
                  <a:cubicBezTo>
                    <a:pt x="11058" y="3979"/>
                    <a:pt x="11058" y="3019"/>
                    <a:pt x="11058" y="2539"/>
                  </a:cubicBezTo>
                  <a:cubicBezTo>
                    <a:pt x="10823" y="2539"/>
                    <a:pt x="10118" y="1579"/>
                    <a:pt x="9884" y="1579"/>
                  </a:cubicBezTo>
                  <a:cubicBezTo>
                    <a:pt x="10353" y="1099"/>
                    <a:pt x="11292" y="2059"/>
                    <a:pt x="11527" y="2539"/>
                  </a:cubicBezTo>
                  <a:cubicBezTo>
                    <a:pt x="12231" y="3019"/>
                    <a:pt x="12231" y="3499"/>
                    <a:pt x="12466" y="4459"/>
                  </a:cubicBezTo>
                  <a:cubicBezTo>
                    <a:pt x="12466" y="4939"/>
                    <a:pt x="12466" y="7339"/>
                    <a:pt x="12936" y="7339"/>
                  </a:cubicBezTo>
                  <a:cubicBezTo>
                    <a:pt x="13171" y="7339"/>
                    <a:pt x="14110" y="7339"/>
                    <a:pt x="13875" y="6379"/>
                  </a:cubicBezTo>
                  <a:cubicBezTo>
                    <a:pt x="13640" y="4459"/>
                    <a:pt x="13171" y="3019"/>
                    <a:pt x="12936" y="1099"/>
                  </a:cubicBezTo>
                  <a:cubicBezTo>
                    <a:pt x="12701" y="-341"/>
                    <a:pt x="13405" y="139"/>
                    <a:pt x="13640" y="139"/>
                  </a:cubicBezTo>
                  <a:cubicBezTo>
                    <a:pt x="14345" y="619"/>
                    <a:pt x="14345" y="-341"/>
                    <a:pt x="14814" y="139"/>
                  </a:cubicBezTo>
                  <a:cubicBezTo>
                    <a:pt x="15284" y="1099"/>
                    <a:pt x="15988" y="1579"/>
                    <a:pt x="15988" y="2539"/>
                  </a:cubicBezTo>
                  <a:cubicBezTo>
                    <a:pt x="16223" y="3979"/>
                    <a:pt x="16458" y="4939"/>
                    <a:pt x="16927" y="5899"/>
                  </a:cubicBezTo>
                  <a:cubicBezTo>
                    <a:pt x="17162" y="7339"/>
                    <a:pt x="17397" y="7819"/>
                    <a:pt x="17162" y="8779"/>
                  </a:cubicBezTo>
                  <a:cubicBezTo>
                    <a:pt x="16927" y="10219"/>
                    <a:pt x="17631" y="11659"/>
                    <a:pt x="18101" y="12139"/>
                  </a:cubicBezTo>
                  <a:cubicBezTo>
                    <a:pt x="18336" y="12139"/>
                    <a:pt x="18805" y="12139"/>
                    <a:pt x="19040" y="12139"/>
                  </a:cubicBezTo>
                  <a:cubicBezTo>
                    <a:pt x="19275" y="12619"/>
                    <a:pt x="19510" y="13099"/>
                    <a:pt x="19745" y="13099"/>
                  </a:cubicBezTo>
                  <a:cubicBezTo>
                    <a:pt x="20449" y="13579"/>
                    <a:pt x="21388" y="13579"/>
                    <a:pt x="21388" y="15499"/>
                  </a:cubicBezTo>
                  <a:cubicBezTo>
                    <a:pt x="21388" y="16459"/>
                    <a:pt x="19275" y="15019"/>
                    <a:pt x="19275" y="15019"/>
                  </a:cubicBezTo>
                  <a:cubicBezTo>
                    <a:pt x="19275" y="15499"/>
                    <a:pt x="19275" y="15979"/>
                    <a:pt x="19275" y="16459"/>
                  </a:cubicBezTo>
                  <a:cubicBezTo>
                    <a:pt x="19275" y="16459"/>
                    <a:pt x="18571" y="16459"/>
                    <a:pt x="18571" y="16459"/>
                  </a:cubicBezTo>
                  <a:cubicBezTo>
                    <a:pt x="18805" y="16459"/>
                    <a:pt x="18805" y="16939"/>
                    <a:pt x="18805" y="16939"/>
                  </a:cubicBezTo>
                  <a:cubicBezTo>
                    <a:pt x="18805" y="17419"/>
                    <a:pt x="18805" y="17899"/>
                    <a:pt x="18805" y="17899"/>
                  </a:cubicBezTo>
                  <a:cubicBezTo>
                    <a:pt x="18805" y="17899"/>
                    <a:pt x="19745" y="16939"/>
                    <a:pt x="19745" y="16939"/>
                  </a:cubicBezTo>
                  <a:cubicBezTo>
                    <a:pt x="20214" y="16939"/>
                    <a:pt x="19979" y="17419"/>
                    <a:pt x="19979" y="17899"/>
                  </a:cubicBezTo>
                  <a:cubicBezTo>
                    <a:pt x="19979" y="17899"/>
                    <a:pt x="20449" y="17899"/>
                    <a:pt x="20684" y="18379"/>
                  </a:cubicBezTo>
                  <a:cubicBezTo>
                    <a:pt x="20684" y="18379"/>
                    <a:pt x="19275" y="19339"/>
                    <a:pt x="19275" y="19339"/>
                  </a:cubicBezTo>
                  <a:cubicBezTo>
                    <a:pt x="18805" y="19339"/>
                    <a:pt x="19979" y="19339"/>
                    <a:pt x="19275" y="19339"/>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87" name="Google Shape;187;p26"/>
            <p:cNvSpPr/>
            <p:nvPr/>
          </p:nvSpPr>
          <p:spPr>
            <a:xfrm>
              <a:off x="3939955" y="1039783"/>
              <a:ext cx="66056" cy="43031"/>
            </a:xfrm>
            <a:custGeom>
              <a:rect b="b" l="l" r="r" t="t"/>
              <a:pathLst>
                <a:path extrusionOk="0" h="19582" w="19792">
                  <a:moveTo>
                    <a:pt x="13886" y="19200"/>
                  </a:moveTo>
                  <a:cubicBezTo>
                    <a:pt x="10800" y="19200"/>
                    <a:pt x="9257" y="12000"/>
                    <a:pt x="7714" y="12000"/>
                  </a:cubicBezTo>
                  <a:cubicBezTo>
                    <a:pt x="6171" y="9600"/>
                    <a:pt x="0" y="7200"/>
                    <a:pt x="0" y="7200"/>
                  </a:cubicBezTo>
                  <a:cubicBezTo>
                    <a:pt x="1543" y="4800"/>
                    <a:pt x="4629" y="2400"/>
                    <a:pt x="6171" y="0"/>
                  </a:cubicBezTo>
                  <a:cubicBezTo>
                    <a:pt x="9257" y="0"/>
                    <a:pt x="12343" y="0"/>
                    <a:pt x="15429" y="2400"/>
                  </a:cubicBezTo>
                  <a:cubicBezTo>
                    <a:pt x="18514" y="4800"/>
                    <a:pt x="21600" y="4800"/>
                    <a:pt x="18514" y="9600"/>
                  </a:cubicBezTo>
                  <a:cubicBezTo>
                    <a:pt x="16971" y="12000"/>
                    <a:pt x="15429" y="21600"/>
                    <a:pt x="13886" y="19200"/>
                  </a:cubicBezTo>
                  <a:cubicBezTo>
                    <a:pt x="12343" y="19200"/>
                    <a:pt x="13886" y="19200"/>
                    <a:pt x="13886" y="19200"/>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88" name="Google Shape;188;p26"/>
            <p:cNvSpPr/>
            <p:nvPr/>
          </p:nvSpPr>
          <p:spPr>
            <a:xfrm>
              <a:off x="4054227" y="1022436"/>
              <a:ext cx="160522" cy="140693"/>
            </a:xfrm>
            <a:custGeom>
              <a:rect b="b" l="l" r="r" t="t"/>
              <a:pathLst>
                <a:path extrusionOk="0" h="20099" w="21205">
                  <a:moveTo>
                    <a:pt x="12150" y="19574"/>
                  </a:moveTo>
                  <a:cubicBezTo>
                    <a:pt x="10125" y="18085"/>
                    <a:pt x="8775" y="15105"/>
                    <a:pt x="6750" y="13616"/>
                  </a:cubicBezTo>
                  <a:cubicBezTo>
                    <a:pt x="4725" y="12871"/>
                    <a:pt x="2700" y="11381"/>
                    <a:pt x="675" y="10636"/>
                  </a:cubicBezTo>
                  <a:cubicBezTo>
                    <a:pt x="0" y="9892"/>
                    <a:pt x="0" y="9892"/>
                    <a:pt x="0" y="9147"/>
                  </a:cubicBezTo>
                  <a:cubicBezTo>
                    <a:pt x="0" y="6912"/>
                    <a:pt x="1350" y="7657"/>
                    <a:pt x="2700" y="8402"/>
                  </a:cubicBezTo>
                  <a:cubicBezTo>
                    <a:pt x="4050" y="9147"/>
                    <a:pt x="5400" y="10636"/>
                    <a:pt x="7425" y="9892"/>
                  </a:cubicBezTo>
                  <a:cubicBezTo>
                    <a:pt x="8100" y="9892"/>
                    <a:pt x="7425" y="8402"/>
                    <a:pt x="7425" y="8402"/>
                  </a:cubicBezTo>
                  <a:cubicBezTo>
                    <a:pt x="7425" y="7657"/>
                    <a:pt x="8775" y="8402"/>
                    <a:pt x="8775" y="7657"/>
                  </a:cubicBezTo>
                  <a:cubicBezTo>
                    <a:pt x="9450" y="6912"/>
                    <a:pt x="4725" y="5423"/>
                    <a:pt x="4725" y="5423"/>
                  </a:cubicBezTo>
                  <a:cubicBezTo>
                    <a:pt x="3375" y="4678"/>
                    <a:pt x="4050" y="3933"/>
                    <a:pt x="4725" y="3933"/>
                  </a:cubicBezTo>
                  <a:cubicBezTo>
                    <a:pt x="6075" y="3188"/>
                    <a:pt x="6075" y="3933"/>
                    <a:pt x="6750" y="4678"/>
                  </a:cubicBezTo>
                  <a:cubicBezTo>
                    <a:pt x="6750" y="4678"/>
                    <a:pt x="7425" y="3188"/>
                    <a:pt x="7425" y="3188"/>
                  </a:cubicBezTo>
                  <a:cubicBezTo>
                    <a:pt x="8100" y="3188"/>
                    <a:pt x="5400" y="2443"/>
                    <a:pt x="5400" y="2443"/>
                  </a:cubicBezTo>
                  <a:cubicBezTo>
                    <a:pt x="5400" y="2443"/>
                    <a:pt x="6750" y="1698"/>
                    <a:pt x="6750" y="1698"/>
                  </a:cubicBezTo>
                  <a:cubicBezTo>
                    <a:pt x="7425" y="1698"/>
                    <a:pt x="8775" y="2443"/>
                    <a:pt x="9450" y="2443"/>
                  </a:cubicBezTo>
                  <a:cubicBezTo>
                    <a:pt x="9450" y="2443"/>
                    <a:pt x="8775" y="1698"/>
                    <a:pt x="8775" y="1698"/>
                  </a:cubicBezTo>
                  <a:cubicBezTo>
                    <a:pt x="9450" y="954"/>
                    <a:pt x="12150" y="3188"/>
                    <a:pt x="12825" y="3188"/>
                  </a:cubicBezTo>
                  <a:cubicBezTo>
                    <a:pt x="13500" y="2443"/>
                    <a:pt x="12150" y="2443"/>
                    <a:pt x="12150" y="1698"/>
                  </a:cubicBezTo>
                  <a:cubicBezTo>
                    <a:pt x="12150" y="1698"/>
                    <a:pt x="12825" y="1698"/>
                    <a:pt x="12825" y="1698"/>
                  </a:cubicBezTo>
                  <a:cubicBezTo>
                    <a:pt x="12825" y="1698"/>
                    <a:pt x="11475" y="1698"/>
                    <a:pt x="11475" y="954"/>
                  </a:cubicBezTo>
                  <a:cubicBezTo>
                    <a:pt x="11475" y="954"/>
                    <a:pt x="16200" y="-536"/>
                    <a:pt x="16875" y="209"/>
                  </a:cubicBezTo>
                  <a:cubicBezTo>
                    <a:pt x="17550" y="209"/>
                    <a:pt x="15525" y="954"/>
                    <a:pt x="15525" y="1698"/>
                  </a:cubicBezTo>
                  <a:cubicBezTo>
                    <a:pt x="16200" y="2443"/>
                    <a:pt x="18225" y="1698"/>
                    <a:pt x="18900" y="2443"/>
                  </a:cubicBezTo>
                  <a:cubicBezTo>
                    <a:pt x="18900" y="3188"/>
                    <a:pt x="16200" y="4678"/>
                    <a:pt x="18225" y="4678"/>
                  </a:cubicBezTo>
                  <a:cubicBezTo>
                    <a:pt x="18900" y="4678"/>
                    <a:pt x="18225" y="5423"/>
                    <a:pt x="17550" y="5423"/>
                  </a:cubicBezTo>
                  <a:cubicBezTo>
                    <a:pt x="16875" y="5423"/>
                    <a:pt x="16200" y="5423"/>
                    <a:pt x="15525" y="6912"/>
                  </a:cubicBezTo>
                  <a:cubicBezTo>
                    <a:pt x="15525" y="6912"/>
                    <a:pt x="14175" y="9147"/>
                    <a:pt x="14175" y="9147"/>
                  </a:cubicBezTo>
                  <a:cubicBezTo>
                    <a:pt x="14850" y="9147"/>
                    <a:pt x="15525" y="7657"/>
                    <a:pt x="16200" y="7657"/>
                  </a:cubicBezTo>
                  <a:cubicBezTo>
                    <a:pt x="16875" y="7657"/>
                    <a:pt x="16875" y="8402"/>
                    <a:pt x="17550" y="9147"/>
                  </a:cubicBezTo>
                  <a:cubicBezTo>
                    <a:pt x="18225" y="9147"/>
                    <a:pt x="20250" y="12126"/>
                    <a:pt x="19575" y="9147"/>
                  </a:cubicBezTo>
                  <a:cubicBezTo>
                    <a:pt x="19575" y="8402"/>
                    <a:pt x="18225" y="7657"/>
                    <a:pt x="18900" y="6912"/>
                  </a:cubicBezTo>
                  <a:cubicBezTo>
                    <a:pt x="19575" y="6912"/>
                    <a:pt x="20250" y="6912"/>
                    <a:pt x="20250" y="7657"/>
                  </a:cubicBezTo>
                  <a:cubicBezTo>
                    <a:pt x="20250" y="8402"/>
                    <a:pt x="19575" y="9147"/>
                    <a:pt x="20250" y="9892"/>
                  </a:cubicBezTo>
                  <a:cubicBezTo>
                    <a:pt x="20925" y="10636"/>
                    <a:pt x="21600" y="11381"/>
                    <a:pt x="20925" y="12126"/>
                  </a:cubicBezTo>
                  <a:cubicBezTo>
                    <a:pt x="19575" y="13616"/>
                    <a:pt x="21600" y="15850"/>
                    <a:pt x="18900" y="16595"/>
                  </a:cubicBezTo>
                  <a:cubicBezTo>
                    <a:pt x="18900" y="16595"/>
                    <a:pt x="14175" y="18085"/>
                    <a:pt x="14850" y="16595"/>
                  </a:cubicBezTo>
                  <a:cubicBezTo>
                    <a:pt x="14850" y="15850"/>
                    <a:pt x="14175" y="15850"/>
                    <a:pt x="14175" y="16595"/>
                  </a:cubicBezTo>
                  <a:cubicBezTo>
                    <a:pt x="14850" y="17340"/>
                    <a:pt x="14850" y="18085"/>
                    <a:pt x="15525" y="18830"/>
                  </a:cubicBezTo>
                  <a:cubicBezTo>
                    <a:pt x="15525" y="20319"/>
                    <a:pt x="12825" y="19574"/>
                    <a:pt x="12150" y="19574"/>
                  </a:cubicBezTo>
                  <a:cubicBezTo>
                    <a:pt x="11475" y="18830"/>
                    <a:pt x="14850" y="21064"/>
                    <a:pt x="12150" y="19574"/>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89" name="Google Shape;189;p26"/>
            <p:cNvSpPr/>
            <p:nvPr/>
          </p:nvSpPr>
          <p:spPr>
            <a:xfrm>
              <a:off x="4231133" y="1021725"/>
              <a:ext cx="132405" cy="111275"/>
            </a:xfrm>
            <a:custGeom>
              <a:rect b="b" l="l" r="r" t="t"/>
              <a:pathLst>
                <a:path extrusionOk="0" h="21025" w="19836">
                  <a:moveTo>
                    <a:pt x="4971" y="21025"/>
                  </a:moveTo>
                  <a:cubicBezTo>
                    <a:pt x="3428" y="20043"/>
                    <a:pt x="1885" y="20043"/>
                    <a:pt x="1885" y="18080"/>
                  </a:cubicBezTo>
                  <a:cubicBezTo>
                    <a:pt x="1885" y="15134"/>
                    <a:pt x="-429" y="13170"/>
                    <a:pt x="342" y="10225"/>
                  </a:cubicBezTo>
                  <a:cubicBezTo>
                    <a:pt x="342" y="8261"/>
                    <a:pt x="-429" y="5316"/>
                    <a:pt x="342" y="3352"/>
                  </a:cubicBezTo>
                  <a:cubicBezTo>
                    <a:pt x="1114" y="3352"/>
                    <a:pt x="4200" y="4334"/>
                    <a:pt x="4200" y="3352"/>
                  </a:cubicBezTo>
                  <a:cubicBezTo>
                    <a:pt x="4200" y="2370"/>
                    <a:pt x="-429" y="2370"/>
                    <a:pt x="3428" y="407"/>
                  </a:cubicBezTo>
                  <a:cubicBezTo>
                    <a:pt x="6514" y="-575"/>
                    <a:pt x="8828" y="407"/>
                    <a:pt x="11914" y="1389"/>
                  </a:cubicBezTo>
                  <a:cubicBezTo>
                    <a:pt x="14228" y="1389"/>
                    <a:pt x="16542" y="1389"/>
                    <a:pt x="18857" y="2370"/>
                  </a:cubicBezTo>
                  <a:cubicBezTo>
                    <a:pt x="21171" y="3352"/>
                    <a:pt x="18857" y="5316"/>
                    <a:pt x="17314" y="7280"/>
                  </a:cubicBezTo>
                  <a:cubicBezTo>
                    <a:pt x="16542" y="9243"/>
                    <a:pt x="15771" y="11207"/>
                    <a:pt x="14228" y="12189"/>
                  </a:cubicBezTo>
                  <a:cubicBezTo>
                    <a:pt x="13457" y="14152"/>
                    <a:pt x="10371" y="12189"/>
                    <a:pt x="8828" y="12189"/>
                  </a:cubicBezTo>
                  <a:cubicBezTo>
                    <a:pt x="8828" y="12189"/>
                    <a:pt x="6514" y="12189"/>
                    <a:pt x="7285" y="13170"/>
                  </a:cubicBezTo>
                  <a:cubicBezTo>
                    <a:pt x="7285" y="14152"/>
                    <a:pt x="8828" y="14152"/>
                    <a:pt x="8057" y="16116"/>
                  </a:cubicBezTo>
                  <a:cubicBezTo>
                    <a:pt x="7285" y="16116"/>
                    <a:pt x="5742" y="21025"/>
                    <a:pt x="4971" y="21025"/>
                  </a:cubicBezTo>
                  <a:cubicBezTo>
                    <a:pt x="3428" y="20043"/>
                    <a:pt x="5742" y="21025"/>
                    <a:pt x="4971" y="21025"/>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90" name="Google Shape;190;p26"/>
            <p:cNvSpPr/>
            <p:nvPr/>
          </p:nvSpPr>
          <p:spPr>
            <a:xfrm>
              <a:off x="3456494" y="1004613"/>
              <a:ext cx="271062" cy="166827"/>
            </a:xfrm>
            <a:custGeom>
              <a:rect b="b" l="l" r="r" t="t"/>
              <a:pathLst>
                <a:path extrusionOk="0" h="21124" w="21082">
                  <a:moveTo>
                    <a:pt x="20800" y="6545"/>
                  </a:moveTo>
                  <a:cubicBezTo>
                    <a:pt x="20000" y="5236"/>
                    <a:pt x="19200" y="3927"/>
                    <a:pt x="18000" y="2618"/>
                  </a:cubicBezTo>
                  <a:cubicBezTo>
                    <a:pt x="17600" y="2618"/>
                    <a:pt x="16800" y="1964"/>
                    <a:pt x="16400" y="1964"/>
                  </a:cubicBezTo>
                  <a:cubicBezTo>
                    <a:pt x="15200" y="1309"/>
                    <a:pt x="14800" y="1964"/>
                    <a:pt x="14000" y="2618"/>
                  </a:cubicBezTo>
                  <a:cubicBezTo>
                    <a:pt x="13600" y="2618"/>
                    <a:pt x="13200" y="1964"/>
                    <a:pt x="12800" y="1964"/>
                  </a:cubicBezTo>
                  <a:cubicBezTo>
                    <a:pt x="12400" y="1309"/>
                    <a:pt x="11600" y="1309"/>
                    <a:pt x="10800" y="655"/>
                  </a:cubicBezTo>
                  <a:cubicBezTo>
                    <a:pt x="10000" y="655"/>
                    <a:pt x="8800" y="0"/>
                    <a:pt x="8000" y="0"/>
                  </a:cubicBezTo>
                  <a:cubicBezTo>
                    <a:pt x="6800" y="0"/>
                    <a:pt x="5600" y="655"/>
                    <a:pt x="4400" y="655"/>
                  </a:cubicBezTo>
                  <a:cubicBezTo>
                    <a:pt x="3600" y="1309"/>
                    <a:pt x="2400" y="655"/>
                    <a:pt x="3200" y="1964"/>
                  </a:cubicBezTo>
                  <a:cubicBezTo>
                    <a:pt x="4000" y="4582"/>
                    <a:pt x="4000" y="5236"/>
                    <a:pt x="2800" y="7200"/>
                  </a:cubicBezTo>
                  <a:cubicBezTo>
                    <a:pt x="2000" y="8509"/>
                    <a:pt x="2800" y="9164"/>
                    <a:pt x="2800" y="9818"/>
                  </a:cubicBezTo>
                  <a:cubicBezTo>
                    <a:pt x="2400" y="10473"/>
                    <a:pt x="1600" y="10473"/>
                    <a:pt x="1600" y="11782"/>
                  </a:cubicBezTo>
                  <a:cubicBezTo>
                    <a:pt x="1200" y="13091"/>
                    <a:pt x="400" y="14400"/>
                    <a:pt x="0" y="15709"/>
                  </a:cubicBezTo>
                  <a:cubicBezTo>
                    <a:pt x="0" y="16364"/>
                    <a:pt x="2400" y="17018"/>
                    <a:pt x="2800" y="17018"/>
                  </a:cubicBezTo>
                  <a:cubicBezTo>
                    <a:pt x="4000" y="18327"/>
                    <a:pt x="4800" y="20945"/>
                    <a:pt x="6000" y="20945"/>
                  </a:cubicBezTo>
                  <a:cubicBezTo>
                    <a:pt x="6400" y="21600"/>
                    <a:pt x="7200" y="20291"/>
                    <a:pt x="7600" y="19636"/>
                  </a:cubicBezTo>
                  <a:cubicBezTo>
                    <a:pt x="8400" y="18982"/>
                    <a:pt x="9200" y="19636"/>
                    <a:pt x="10000" y="18982"/>
                  </a:cubicBezTo>
                  <a:cubicBezTo>
                    <a:pt x="10800" y="18982"/>
                    <a:pt x="10800" y="18327"/>
                    <a:pt x="11200" y="17018"/>
                  </a:cubicBezTo>
                  <a:cubicBezTo>
                    <a:pt x="11200" y="15709"/>
                    <a:pt x="11200" y="15055"/>
                    <a:pt x="12400" y="13745"/>
                  </a:cubicBezTo>
                  <a:cubicBezTo>
                    <a:pt x="13200" y="13091"/>
                    <a:pt x="13600" y="11782"/>
                    <a:pt x="14800" y="11127"/>
                  </a:cubicBezTo>
                  <a:cubicBezTo>
                    <a:pt x="16000" y="9818"/>
                    <a:pt x="17200" y="9164"/>
                    <a:pt x="18400" y="8509"/>
                  </a:cubicBezTo>
                  <a:cubicBezTo>
                    <a:pt x="18400" y="8509"/>
                    <a:pt x="21200" y="6545"/>
                    <a:pt x="20800" y="6545"/>
                  </a:cubicBezTo>
                  <a:cubicBezTo>
                    <a:pt x="20400" y="5891"/>
                    <a:pt x="21600" y="7200"/>
                    <a:pt x="20800" y="6545"/>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91" name="Google Shape;191;p26"/>
            <p:cNvSpPr/>
            <p:nvPr/>
          </p:nvSpPr>
          <p:spPr>
            <a:xfrm>
              <a:off x="4000409" y="957134"/>
              <a:ext cx="26425" cy="21114"/>
            </a:xfrm>
            <a:custGeom>
              <a:rect b="b" l="l" r="r" t="t"/>
              <a:pathLst>
                <a:path extrusionOk="0" h="21600" w="15476">
                  <a:moveTo>
                    <a:pt x="9887" y="21600"/>
                  </a:moveTo>
                  <a:cubicBezTo>
                    <a:pt x="6801" y="21600"/>
                    <a:pt x="630" y="21600"/>
                    <a:pt x="630" y="16200"/>
                  </a:cubicBezTo>
                  <a:cubicBezTo>
                    <a:pt x="-2456" y="10800"/>
                    <a:pt x="6801" y="0"/>
                    <a:pt x="6801" y="0"/>
                  </a:cubicBezTo>
                  <a:cubicBezTo>
                    <a:pt x="16058" y="0"/>
                    <a:pt x="19144" y="21600"/>
                    <a:pt x="9887" y="21600"/>
                  </a:cubicBezTo>
                  <a:cubicBezTo>
                    <a:pt x="630" y="16200"/>
                    <a:pt x="16058" y="21600"/>
                    <a:pt x="9887" y="21600"/>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92" name="Google Shape;192;p26"/>
            <p:cNvSpPr/>
            <p:nvPr/>
          </p:nvSpPr>
          <p:spPr>
            <a:xfrm>
              <a:off x="3678006" y="873858"/>
              <a:ext cx="305667" cy="136035"/>
            </a:xfrm>
            <a:custGeom>
              <a:rect b="b" l="l" r="r" t="t"/>
              <a:pathLst>
                <a:path extrusionOk="0" h="20131" w="21338">
                  <a:moveTo>
                    <a:pt x="18000" y="15502"/>
                  </a:moveTo>
                  <a:cubicBezTo>
                    <a:pt x="17640" y="15502"/>
                    <a:pt x="17640" y="14731"/>
                    <a:pt x="17280" y="14731"/>
                  </a:cubicBezTo>
                  <a:cubicBezTo>
                    <a:pt x="17280" y="14731"/>
                    <a:pt x="16560" y="15502"/>
                    <a:pt x="16560" y="16274"/>
                  </a:cubicBezTo>
                  <a:cubicBezTo>
                    <a:pt x="16200" y="16274"/>
                    <a:pt x="15840" y="16274"/>
                    <a:pt x="15480" y="15502"/>
                  </a:cubicBezTo>
                  <a:cubicBezTo>
                    <a:pt x="15120" y="15502"/>
                    <a:pt x="14760" y="15502"/>
                    <a:pt x="14400" y="16274"/>
                  </a:cubicBezTo>
                  <a:cubicBezTo>
                    <a:pt x="12600" y="17817"/>
                    <a:pt x="10800" y="18588"/>
                    <a:pt x="8640" y="19360"/>
                  </a:cubicBezTo>
                  <a:cubicBezTo>
                    <a:pt x="8280" y="19360"/>
                    <a:pt x="7200" y="20131"/>
                    <a:pt x="6840" y="20131"/>
                  </a:cubicBezTo>
                  <a:cubicBezTo>
                    <a:pt x="6120" y="19360"/>
                    <a:pt x="4680" y="18588"/>
                    <a:pt x="6120" y="17045"/>
                  </a:cubicBezTo>
                  <a:cubicBezTo>
                    <a:pt x="6840" y="17045"/>
                    <a:pt x="7920" y="15502"/>
                    <a:pt x="8640" y="15502"/>
                  </a:cubicBezTo>
                  <a:cubicBezTo>
                    <a:pt x="9360" y="15502"/>
                    <a:pt x="10080" y="15502"/>
                    <a:pt x="10440" y="15502"/>
                  </a:cubicBezTo>
                  <a:cubicBezTo>
                    <a:pt x="10440" y="15502"/>
                    <a:pt x="11520" y="13960"/>
                    <a:pt x="11160" y="13960"/>
                  </a:cubicBezTo>
                  <a:cubicBezTo>
                    <a:pt x="10800" y="13188"/>
                    <a:pt x="9000" y="13960"/>
                    <a:pt x="8640" y="13960"/>
                  </a:cubicBezTo>
                  <a:cubicBezTo>
                    <a:pt x="7920" y="14731"/>
                    <a:pt x="7560" y="14731"/>
                    <a:pt x="6840" y="14731"/>
                  </a:cubicBezTo>
                  <a:cubicBezTo>
                    <a:pt x="6120" y="14731"/>
                    <a:pt x="6840" y="13960"/>
                    <a:pt x="6840" y="13188"/>
                  </a:cubicBezTo>
                  <a:cubicBezTo>
                    <a:pt x="6840" y="10874"/>
                    <a:pt x="4680" y="14731"/>
                    <a:pt x="4320" y="14731"/>
                  </a:cubicBezTo>
                  <a:cubicBezTo>
                    <a:pt x="4320" y="14731"/>
                    <a:pt x="3960" y="15502"/>
                    <a:pt x="3960" y="15502"/>
                  </a:cubicBezTo>
                  <a:cubicBezTo>
                    <a:pt x="3240" y="13960"/>
                    <a:pt x="3240" y="15502"/>
                    <a:pt x="3240" y="16274"/>
                  </a:cubicBezTo>
                  <a:cubicBezTo>
                    <a:pt x="3240" y="16274"/>
                    <a:pt x="2160" y="14731"/>
                    <a:pt x="1800" y="14731"/>
                  </a:cubicBezTo>
                  <a:cubicBezTo>
                    <a:pt x="1440" y="14731"/>
                    <a:pt x="0" y="15502"/>
                    <a:pt x="0" y="13960"/>
                  </a:cubicBezTo>
                  <a:cubicBezTo>
                    <a:pt x="0" y="12417"/>
                    <a:pt x="720" y="13188"/>
                    <a:pt x="1440" y="12417"/>
                  </a:cubicBezTo>
                  <a:cubicBezTo>
                    <a:pt x="2160" y="12417"/>
                    <a:pt x="2880" y="12417"/>
                    <a:pt x="3240" y="11645"/>
                  </a:cubicBezTo>
                  <a:cubicBezTo>
                    <a:pt x="3240" y="11645"/>
                    <a:pt x="4320" y="10874"/>
                    <a:pt x="3960" y="10874"/>
                  </a:cubicBezTo>
                  <a:cubicBezTo>
                    <a:pt x="3240" y="10102"/>
                    <a:pt x="2160" y="10874"/>
                    <a:pt x="1800" y="10874"/>
                  </a:cubicBezTo>
                  <a:cubicBezTo>
                    <a:pt x="720" y="10874"/>
                    <a:pt x="0" y="9331"/>
                    <a:pt x="1440" y="9331"/>
                  </a:cubicBezTo>
                  <a:cubicBezTo>
                    <a:pt x="2160" y="9331"/>
                    <a:pt x="3600" y="8560"/>
                    <a:pt x="4320" y="8560"/>
                  </a:cubicBezTo>
                  <a:cubicBezTo>
                    <a:pt x="3960" y="8560"/>
                    <a:pt x="1440" y="9331"/>
                    <a:pt x="1440" y="7788"/>
                  </a:cubicBezTo>
                  <a:cubicBezTo>
                    <a:pt x="1080" y="6245"/>
                    <a:pt x="4320" y="7017"/>
                    <a:pt x="4680" y="6245"/>
                  </a:cubicBezTo>
                  <a:cubicBezTo>
                    <a:pt x="4680" y="6245"/>
                    <a:pt x="3240" y="5474"/>
                    <a:pt x="3240" y="4702"/>
                  </a:cubicBezTo>
                  <a:cubicBezTo>
                    <a:pt x="2880" y="3931"/>
                    <a:pt x="5040" y="3160"/>
                    <a:pt x="5040" y="3160"/>
                  </a:cubicBezTo>
                  <a:cubicBezTo>
                    <a:pt x="6120" y="3160"/>
                    <a:pt x="5400" y="6245"/>
                    <a:pt x="6120" y="6245"/>
                  </a:cubicBezTo>
                  <a:cubicBezTo>
                    <a:pt x="7200" y="6245"/>
                    <a:pt x="7920" y="6245"/>
                    <a:pt x="9000" y="7017"/>
                  </a:cubicBezTo>
                  <a:cubicBezTo>
                    <a:pt x="9360" y="7788"/>
                    <a:pt x="10080" y="8560"/>
                    <a:pt x="10440" y="9331"/>
                  </a:cubicBezTo>
                  <a:cubicBezTo>
                    <a:pt x="11160" y="10874"/>
                    <a:pt x="10800" y="11645"/>
                    <a:pt x="11520" y="11645"/>
                  </a:cubicBezTo>
                  <a:cubicBezTo>
                    <a:pt x="12600" y="11645"/>
                    <a:pt x="13320" y="11645"/>
                    <a:pt x="14040" y="10874"/>
                  </a:cubicBezTo>
                  <a:cubicBezTo>
                    <a:pt x="15480" y="10102"/>
                    <a:pt x="13320" y="9331"/>
                    <a:pt x="13320" y="8560"/>
                  </a:cubicBezTo>
                  <a:cubicBezTo>
                    <a:pt x="13320" y="8560"/>
                    <a:pt x="16200" y="7788"/>
                    <a:pt x="13680" y="5474"/>
                  </a:cubicBezTo>
                  <a:cubicBezTo>
                    <a:pt x="13320" y="5474"/>
                    <a:pt x="12600" y="5474"/>
                    <a:pt x="12960" y="4702"/>
                  </a:cubicBezTo>
                  <a:cubicBezTo>
                    <a:pt x="13320" y="3931"/>
                    <a:pt x="13680" y="3160"/>
                    <a:pt x="13680" y="2388"/>
                  </a:cubicBezTo>
                  <a:cubicBezTo>
                    <a:pt x="14040" y="1617"/>
                    <a:pt x="15480" y="-1469"/>
                    <a:pt x="15480" y="845"/>
                  </a:cubicBezTo>
                  <a:cubicBezTo>
                    <a:pt x="15480" y="1617"/>
                    <a:pt x="15840" y="2388"/>
                    <a:pt x="15840" y="3931"/>
                  </a:cubicBezTo>
                  <a:cubicBezTo>
                    <a:pt x="16200" y="3931"/>
                    <a:pt x="16200" y="4702"/>
                    <a:pt x="16200" y="5474"/>
                  </a:cubicBezTo>
                  <a:cubicBezTo>
                    <a:pt x="16560" y="6245"/>
                    <a:pt x="15840" y="5474"/>
                    <a:pt x="15840" y="6245"/>
                  </a:cubicBezTo>
                  <a:cubicBezTo>
                    <a:pt x="15840" y="7788"/>
                    <a:pt x="16920" y="6245"/>
                    <a:pt x="16920" y="7017"/>
                  </a:cubicBezTo>
                  <a:cubicBezTo>
                    <a:pt x="16920" y="8560"/>
                    <a:pt x="18000" y="9331"/>
                    <a:pt x="18360" y="9331"/>
                  </a:cubicBezTo>
                  <a:cubicBezTo>
                    <a:pt x="19080" y="9331"/>
                    <a:pt x="19080" y="10102"/>
                    <a:pt x="19080" y="8560"/>
                  </a:cubicBezTo>
                  <a:cubicBezTo>
                    <a:pt x="19080" y="7017"/>
                    <a:pt x="19800" y="7017"/>
                    <a:pt x="20520" y="7788"/>
                  </a:cubicBezTo>
                  <a:cubicBezTo>
                    <a:pt x="20880" y="7788"/>
                    <a:pt x="21600" y="9331"/>
                    <a:pt x="21240" y="10102"/>
                  </a:cubicBezTo>
                  <a:cubicBezTo>
                    <a:pt x="21240" y="10874"/>
                    <a:pt x="20880" y="13188"/>
                    <a:pt x="20880" y="13960"/>
                  </a:cubicBezTo>
                  <a:cubicBezTo>
                    <a:pt x="20520" y="14731"/>
                    <a:pt x="18360" y="15502"/>
                    <a:pt x="18000" y="15502"/>
                  </a:cubicBezTo>
                  <a:cubicBezTo>
                    <a:pt x="17280" y="14731"/>
                    <a:pt x="18360" y="15502"/>
                    <a:pt x="18000" y="15502"/>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93" name="Google Shape;193;p26"/>
            <p:cNvSpPr/>
            <p:nvPr/>
          </p:nvSpPr>
          <p:spPr>
            <a:xfrm>
              <a:off x="3625265" y="924757"/>
              <a:ext cx="48541" cy="28118"/>
            </a:xfrm>
            <a:custGeom>
              <a:rect b="b" l="l" r="r" t="t"/>
              <a:pathLst>
                <a:path extrusionOk="0" h="17277" w="19894">
                  <a:moveTo>
                    <a:pt x="19440" y="1372"/>
                  </a:moveTo>
                  <a:cubicBezTo>
                    <a:pt x="17280" y="1372"/>
                    <a:pt x="0" y="13715"/>
                    <a:pt x="0" y="13715"/>
                  </a:cubicBezTo>
                  <a:cubicBezTo>
                    <a:pt x="4320" y="16800"/>
                    <a:pt x="10800" y="19886"/>
                    <a:pt x="12960" y="13715"/>
                  </a:cubicBezTo>
                  <a:cubicBezTo>
                    <a:pt x="15120" y="10629"/>
                    <a:pt x="19440" y="-1714"/>
                    <a:pt x="19440" y="1372"/>
                  </a:cubicBezTo>
                  <a:cubicBezTo>
                    <a:pt x="15120" y="1372"/>
                    <a:pt x="21600" y="-1714"/>
                    <a:pt x="19440" y="1372"/>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94" name="Google Shape;194;p26"/>
            <p:cNvSpPr/>
            <p:nvPr/>
          </p:nvSpPr>
          <p:spPr>
            <a:xfrm>
              <a:off x="3533847" y="844593"/>
              <a:ext cx="185829" cy="87966"/>
            </a:xfrm>
            <a:custGeom>
              <a:rect b="b" l="l" r="r" t="t"/>
              <a:pathLst>
                <a:path extrusionOk="0" h="21600" w="21135">
                  <a:moveTo>
                    <a:pt x="17514" y="15247"/>
                  </a:moveTo>
                  <a:cubicBezTo>
                    <a:pt x="16930" y="16518"/>
                    <a:pt x="15762" y="16518"/>
                    <a:pt x="15762" y="16518"/>
                  </a:cubicBezTo>
                  <a:cubicBezTo>
                    <a:pt x="14011" y="16518"/>
                    <a:pt x="14595" y="13976"/>
                    <a:pt x="15178" y="12706"/>
                  </a:cubicBezTo>
                  <a:cubicBezTo>
                    <a:pt x="15762" y="10165"/>
                    <a:pt x="14011" y="8894"/>
                    <a:pt x="13427" y="10165"/>
                  </a:cubicBezTo>
                  <a:cubicBezTo>
                    <a:pt x="13427" y="11435"/>
                    <a:pt x="13427" y="12706"/>
                    <a:pt x="12843" y="12706"/>
                  </a:cubicBezTo>
                  <a:cubicBezTo>
                    <a:pt x="12843" y="12706"/>
                    <a:pt x="12259" y="12706"/>
                    <a:pt x="12259" y="11435"/>
                  </a:cubicBezTo>
                  <a:cubicBezTo>
                    <a:pt x="11676" y="12706"/>
                    <a:pt x="12259" y="15247"/>
                    <a:pt x="11676" y="16518"/>
                  </a:cubicBezTo>
                  <a:cubicBezTo>
                    <a:pt x="11092" y="19059"/>
                    <a:pt x="10508" y="16518"/>
                    <a:pt x="9924" y="17788"/>
                  </a:cubicBezTo>
                  <a:cubicBezTo>
                    <a:pt x="9341" y="17788"/>
                    <a:pt x="9924" y="20329"/>
                    <a:pt x="9341" y="20329"/>
                  </a:cubicBezTo>
                  <a:cubicBezTo>
                    <a:pt x="9341" y="21600"/>
                    <a:pt x="7589" y="21600"/>
                    <a:pt x="7005" y="21600"/>
                  </a:cubicBezTo>
                  <a:cubicBezTo>
                    <a:pt x="6422" y="20329"/>
                    <a:pt x="6422" y="17788"/>
                    <a:pt x="5838" y="19059"/>
                  </a:cubicBezTo>
                  <a:cubicBezTo>
                    <a:pt x="4670" y="20329"/>
                    <a:pt x="4086" y="20329"/>
                    <a:pt x="2919" y="20329"/>
                  </a:cubicBezTo>
                  <a:cubicBezTo>
                    <a:pt x="2335" y="20329"/>
                    <a:pt x="1168" y="21600"/>
                    <a:pt x="584" y="21600"/>
                  </a:cubicBezTo>
                  <a:cubicBezTo>
                    <a:pt x="0" y="21600"/>
                    <a:pt x="1751" y="17788"/>
                    <a:pt x="1168" y="16518"/>
                  </a:cubicBezTo>
                  <a:cubicBezTo>
                    <a:pt x="1168" y="16518"/>
                    <a:pt x="584" y="17788"/>
                    <a:pt x="0" y="17788"/>
                  </a:cubicBezTo>
                  <a:cubicBezTo>
                    <a:pt x="0" y="16518"/>
                    <a:pt x="2919" y="15247"/>
                    <a:pt x="3503" y="15247"/>
                  </a:cubicBezTo>
                  <a:cubicBezTo>
                    <a:pt x="4670" y="15247"/>
                    <a:pt x="4670" y="13976"/>
                    <a:pt x="5254" y="12706"/>
                  </a:cubicBezTo>
                  <a:cubicBezTo>
                    <a:pt x="6422" y="10165"/>
                    <a:pt x="7005" y="10165"/>
                    <a:pt x="7589" y="8894"/>
                  </a:cubicBezTo>
                  <a:cubicBezTo>
                    <a:pt x="8757" y="6353"/>
                    <a:pt x="9341" y="3812"/>
                    <a:pt x="10508" y="3812"/>
                  </a:cubicBezTo>
                  <a:cubicBezTo>
                    <a:pt x="11676" y="2541"/>
                    <a:pt x="12843" y="2541"/>
                    <a:pt x="14011" y="3812"/>
                  </a:cubicBezTo>
                  <a:cubicBezTo>
                    <a:pt x="15178" y="3812"/>
                    <a:pt x="16930" y="5082"/>
                    <a:pt x="17514" y="3812"/>
                  </a:cubicBezTo>
                  <a:cubicBezTo>
                    <a:pt x="18097" y="2541"/>
                    <a:pt x="17514" y="0"/>
                    <a:pt x="18681" y="0"/>
                  </a:cubicBezTo>
                  <a:cubicBezTo>
                    <a:pt x="18681" y="0"/>
                    <a:pt x="21016" y="1271"/>
                    <a:pt x="21016" y="2541"/>
                  </a:cubicBezTo>
                  <a:cubicBezTo>
                    <a:pt x="21600" y="2541"/>
                    <a:pt x="19849" y="3812"/>
                    <a:pt x="19849" y="5082"/>
                  </a:cubicBezTo>
                  <a:cubicBezTo>
                    <a:pt x="19849" y="6353"/>
                    <a:pt x="21600" y="7624"/>
                    <a:pt x="19849" y="8894"/>
                  </a:cubicBezTo>
                  <a:cubicBezTo>
                    <a:pt x="19265" y="10165"/>
                    <a:pt x="21016" y="11435"/>
                    <a:pt x="20432" y="11435"/>
                  </a:cubicBezTo>
                  <a:cubicBezTo>
                    <a:pt x="19265" y="12706"/>
                    <a:pt x="18681" y="12706"/>
                    <a:pt x="18097" y="12706"/>
                  </a:cubicBezTo>
                  <a:cubicBezTo>
                    <a:pt x="18097" y="13976"/>
                    <a:pt x="18097" y="13976"/>
                    <a:pt x="17514" y="15247"/>
                  </a:cubicBezTo>
                  <a:cubicBezTo>
                    <a:pt x="16930" y="16518"/>
                    <a:pt x="18097" y="13976"/>
                    <a:pt x="17514" y="15247"/>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95" name="Google Shape;195;p26"/>
            <p:cNvSpPr/>
            <p:nvPr/>
          </p:nvSpPr>
          <p:spPr>
            <a:xfrm>
              <a:off x="3749248" y="879760"/>
              <a:ext cx="23955" cy="10584"/>
            </a:xfrm>
            <a:custGeom>
              <a:rect b="b" l="l" r="r" t="t"/>
              <a:pathLst>
                <a:path extrusionOk="0" h="21600" w="12793">
                  <a:moveTo>
                    <a:pt x="11013" y="21600"/>
                  </a:moveTo>
                  <a:cubicBezTo>
                    <a:pt x="5613" y="21600"/>
                    <a:pt x="-5187" y="10800"/>
                    <a:pt x="2913" y="0"/>
                  </a:cubicBezTo>
                  <a:cubicBezTo>
                    <a:pt x="8313" y="0"/>
                    <a:pt x="16413" y="21600"/>
                    <a:pt x="11013" y="21600"/>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96" name="Google Shape;196;p26"/>
            <p:cNvSpPr/>
            <p:nvPr/>
          </p:nvSpPr>
          <p:spPr>
            <a:xfrm>
              <a:off x="3782976" y="807665"/>
              <a:ext cx="93812" cy="48195"/>
            </a:xfrm>
            <a:custGeom>
              <a:rect b="b" l="l" r="r" t="t"/>
              <a:pathLst>
                <a:path extrusionOk="0" h="20400" w="18595">
                  <a:moveTo>
                    <a:pt x="5560" y="19440"/>
                  </a:moveTo>
                  <a:cubicBezTo>
                    <a:pt x="4531" y="19440"/>
                    <a:pt x="-1640" y="12960"/>
                    <a:pt x="417" y="8640"/>
                  </a:cubicBezTo>
                  <a:cubicBezTo>
                    <a:pt x="2474" y="4320"/>
                    <a:pt x="5560" y="4320"/>
                    <a:pt x="7617" y="4320"/>
                  </a:cubicBezTo>
                  <a:cubicBezTo>
                    <a:pt x="10703" y="2160"/>
                    <a:pt x="13789" y="0"/>
                    <a:pt x="15846" y="0"/>
                  </a:cubicBezTo>
                  <a:cubicBezTo>
                    <a:pt x="16874" y="0"/>
                    <a:pt x="19960" y="2160"/>
                    <a:pt x="17903" y="4320"/>
                  </a:cubicBezTo>
                  <a:cubicBezTo>
                    <a:pt x="16874" y="6480"/>
                    <a:pt x="13789" y="4320"/>
                    <a:pt x="12760" y="8640"/>
                  </a:cubicBezTo>
                  <a:cubicBezTo>
                    <a:pt x="12760" y="8640"/>
                    <a:pt x="17903" y="12960"/>
                    <a:pt x="13789" y="15120"/>
                  </a:cubicBezTo>
                  <a:cubicBezTo>
                    <a:pt x="11731" y="17280"/>
                    <a:pt x="8646" y="21600"/>
                    <a:pt x="5560" y="19440"/>
                  </a:cubicBezTo>
                  <a:cubicBezTo>
                    <a:pt x="3503" y="19440"/>
                    <a:pt x="7617" y="21600"/>
                    <a:pt x="5560" y="19440"/>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97" name="Google Shape;197;p26"/>
            <p:cNvSpPr/>
            <p:nvPr/>
          </p:nvSpPr>
          <p:spPr>
            <a:xfrm>
              <a:off x="3738699" y="818215"/>
              <a:ext cx="24691" cy="21114"/>
            </a:xfrm>
            <a:custGeom>
              <a:rect b="b" l="l" r="r" t="t"/>
              <a:pathLst>
                <a:path extrusionOk="0" h="21600" w="13186">
                  <a:moveTo>
                    <a:pt x="11013" y="21600"/>
                  </a:moveTo>
                  <a:cubicBezTo>
                    <a:pt x="5613" y="21600"/>
                    <a:pt x="-5187" y="0"/>
                    <a:pt x="2913" y="0"/>
                  </a:cubicBezTo>
                  <a:cubicBezTo>
                    <a:pt x="11013" y="0"/>
                    <a:pt x="16413" y="16200"/>
                    <a:pt x="11013" y="21600"/>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98" name="Google Shape;198;p26"/>
            <p:cNvSpPr/>
            <p:nvPr/>
          </p:nvSpPr>
          <p:spPr>
            <a:xfrm>
              <a:off x="3788939" y="773942"/>
              <a:ext cx="92965" cy="30754"/>
            </a:xfrm>
            <a:custGeom>
              <a:rect b="b" l="l" r="r" t="t"/>
              <a:pathLst>
                <a:path extrusionOk="0" h="18011" w="18409">
                  <a:moveTo>
                    <a:pt x="297" y="13554"/>
                  </a:moveTo>
                  <a:cubicBezTo>
                    <a:pt x="-732" y="13554"/>
                    <a:pt x="2354" y="10468"/>
                    <a:pt x="3382" y="10468"/>
                  </a:cubicBezTo>
                  <a:cubicBezTo>
                    <a:pt x="5439" y="7382"/>
                    <a:pt x="6468" y="4296"/>
                    <a:pt x="8525" y="1211"/>
                  </a:cubicBezTo>
                  <a:cubicBezTo>
                    <a:pt x="11611" y="-1875"/>
                    <a:pt x="14697" y="1211"/>
                    <a:pt x="17782" y="7382"/>
                  </a:cubicBezTo>
                  <a:cubicBezTo>
                    <a:pt x="20868" y="16639"/>
                    <a:pt x="11611" y="16639"/>
                    <a:pt x="10582" y="16639"/>
                  </a:cubicBezTo>
                  <a:cubicBezTo>
                    <a:pt x="8525" y="16639"/>
                    <a:pt x="7497" y="19725"/>
                    <a:pt x="5439" y="16639"/>
                  </a:cubicBezTo>
                  <a:cubicBezTo>
                    <a:pt x="3382" y="13554"/>
                    <a:pt x="1325" y="16639"/>
                    <a:pt x="297" y="13554"/>
                  </a:cubicBezTo>
                  <a:cubicBezTo>
                    <a:pt x="-732" y="10468"/>
                    <a:pt x="1325" y="16639"/>
                    <a:pt x="297" y="13554"/>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99" name="Google Shape;199;p26"/>
            <p:cNvSpPr/>
            <p:nvPr/>
          </p:nvSpPr>
          <p:spPr>
            <a:xfrm>
              <a:off x="4052658" y="884943"/>
              <a:ext cx="138707" cy="93311"/>
            </a:xfrm>
            <a:custGeom>
              <a:rect b="b" l="l" r="r" t="t"/>
              <a:pathLst>
                <a:path extrusionOk="0" h="20463" w="20780">
                  <a:moveTo>
                    <a:pt x="16416" y="20463"/>
                  </a:moveTo>
                  <a:cubicBezTo>
                    <a:pt x="14874" y="20463"/>
                    <a:pt x="12559" y="20463"/>
                    <a:pt x="11016" y="20463"/>
                  </a:cubicBezTo>
                  <a:cubicBezTo>
                    <a:pt x="8702" y="20463"/>
                    <a:pt x="11016" y="19326"/>
                    <a:pt x="11016" y="18189"/>
                  </a:cubicBezTo>
                  <a:cubicBezTo>
                    <a:pt x="11788" y="17052"/>
                    <a:pt x="7931" y="17052"/>
                    <a:pt x="8702" y="15916"/>
                  </a:cubicBezTo>
                  <a:cubicBezTo>
                    <a:pt x="9474" y="14779"/>
                    <a:pt x="11016" y="13642"/>
                    <a:pt x="12559" y="13642"/>
                  </a:cubicBezTo>
                  <a:cubicBezTo>
                    <a:pt x="13331" y="12505"/>
                    <a:pt x="12559" y="12505"/>
                    <a:pt x="11788" y="12505"/>
                  </a:cubicBezTo>
                  <a:cubicBezTo>
                    <a:pt x="10245" y="11368"/>
                    <a:pt x="8702" y="12505"/>
                    <a:pt x="6388" y="13642"/>
                  </a:cubicBezTo>
                  <a:cubicBezTo>
                    <a:pt x="4845" y="13642"/>
                    <a:pt x="3302" y="13642"/>
                    <a:pt x="988" y="13642"/>
                  </a:cubicBezTo>
                  <a:cubicBezTo>
                    <a:pt x="988" y="14779"/>
                    <a:pt x="-555" y="14779"/>
                    <a:pt x="216" y="12505"/>
                  </a:cubicBezTo>
                  <a:cubicBezTo>
                    <a:pt x="1759" y="10231"/>
                    <a:pt x="3302" y="11368"/>
                    <a:pt x="4845" y="10231"/>
                  </a:cubicBezTo>
                  <a:cubicBezTo>
                    <a:pt x="7931" y="9095"/>
                    <a:pt x="2531" y="9095"/>
                    <a:pt x="2531" y="7958"/>
                  </a:cubicBezTo>
                  <a:cubicBezTo>
                    <a:pt x="1759" y="7958"/>
                    <a:pt x="4845" y="5684"/>
                    <a:pt x="4845" y="5684"/>
                  </a:cubicBezTo>
                  <a:cubicBezTo>
                    <a:pt x="4845" y="5684"/>
                    <a:pt x="2531" y="5684"/>
                    <a:pt x="1759" y="5684"/>
                  </a:cubicBezTo>
                  <a:cubicBezTo>
                    <a:pt x="1759" y="4547"/>
                    <a:pt x="4074" y="3410"/>
                    <a:pt x="4845" y="3410"/>
                  </a:cubicBezTo>
                  <a:cubicBezTo>
                    <a:pt x="6388" y="3410"/>
                    <a:pt x="7931" y="6821"/>
                    <a:pt x="9474" y="7958"/>
                  </a:cubicBezTo>
                  <a:cubicBezTo>
                    <a:pt x="10245" y="7958"/>
                    <a:pt x="11016" y="10231"/>
                    <a:pt x="11788" y="9095"/>
                  </a:cubicBezTo>
                  <a:cubicBezTo>
                    <a:pt x="14102" y="6821"/>
                    <a:pt x="9474" y="6821"/>
                    <a:pt x="9474" y="6821"/>
                  </a:cubicBezTo>
                  <a:cubicBezTo>
                    <a:pt x="10245" y="6821"/>
                    <a:pt x="13331" y="5684"/>
                    <a:pt x="10245" y="4547"/>
                  </a:cubicBezTo>
                  <a:cubicBezTo>
                    <a:pt x="9474" y="4547"/>
                    <a:pt x="8702" y="4547"/>
                    <a:pt x="7931" y="3410"/>
                  </a:cubicBezTo>
                  <a:cubicBezTo>
                    <a:pt x="6388" y="2274"/>
                    <a:pt x="7931" y="2274"/>
                    <a:pt x="7931" y="1137"/>
                  </a:cubicBezTo>
                  <a:cubicBezTo>
                    <a:pt x="7159" y="1137"/>
                    <a:pt x="4845" y="2274"/>
                    <a:pt x="4845" y="2274"/>
                  </a:cubicBezTo>
                  <a:cubicBezTo>
                    <a:pt x="4074" y="1137"/>
                    <a:pt x="9474" y="0"/>
                    <a:pt x="9474" y="0"/>
                  </a:cubicBezTo>
                  <a:cubicBezTo>
                    <a:pt x="9474" y="0"/>
                    <a:pt x="8702" y="1137"/>
                    <a:pt x="8702" y="1137"/>
                  </a:cubicBezTo>
                  <a:cubicBezTo>
                    <a:pt x="7931" y="2274"/>
                    <a:pt x="10245" y="2274"/>
                    <a:pt x="11016" y="2274"/>
                  </a:cubicBezTo>
                  <a:cubicBezTo>
                    <a:pt x="13331" y="3410"/>
                    <a:pt x="14102" y="3410"/>
                    <a:pt x="15645" y="1137"/>
                  </a:cubicBezTo>
                  <a:cubicBezTo>
                    <a:pt x="17959" y="-1137"/>
                    <a:pt x="20274" y="5684"/>
                    <a:pt x="19502" y="7958"/>
                  </a:cubicBezTo>
                  <a:cubicBezTo>
                    <a:pt x="19502" y="10231"/>
                    <a:pt x="19502" y="11368"/>
                    <a:pt x="20274" y="12505"/>
                  </a:cubicBezTo>
                  <a:cubicBezTo>
                    <a:pt x="21045" y="14779"/>
                    <a:pt x="21045" y="15916"/>
                    <a:pt x="19502" y="14779"/>
                  </a:cubicBezTo>
                  <a:cubicBezTo>
                    <a:pt x="17959" y="12505"/>
                    <a:pt x="18731" y="17052"/>
                    <a:pt x="19502" y="18189"/>
                  </a:cubicBezTo>
                  <a:cubicBezTo>
                    <a:pt x="20274" y="19326"/>
                    <a:pt x="17188" y="20463"/>
                    <a:pt x="16416" y="20463"/>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00" name="Google Shape;200;p26"/>
            <p:cNvSpPr/>
            <p:nvPr/>
          </p:nvSpPr>
          <p:spPr>
            <a:xfrm>
              <a:off x="4037414" y="927241"/>
              <a:ext cx="33582" cy="14094"/>
            </a:xfrm>
            <a:custGeom>
              <a:rect b="b" l="l" r="r" t="t"/>
              <a:pathLst>
                <a:path extrusionOk="0" h="21600" w="15878">
                  <a:moveTo>
                    <a:pt x="376" y="21600"/>
                  </a:moveTo>
                  <a:cubicBezTo>
                    <a:pt x="7576" y="14400"/>
                    <a:pt x="19576" y="0"/>
                    <a:pt x="14776" y="0"/>
                  </a:cubicBezTo>
                  <a:cubicBezTo>
                    <a:pt x="7576" y="0"/>
                    <a:pt x="-2024" y="21600"/>
                    <a:pt x="376" y="21600"/>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01" name="Google Shape;201;p26"/>
            <p:cNvSpPr/>
            <p:nvPr/>
          </p:nvSpPr>
          <p:spPr>
            <a:xfrm>
              <a:off x="4027023" y="921966"/>
              <a:ext cx="30068" cy="10584"/>
            </a:xfrm>
            <a:custGeom>
              <a:rect b="b" l="l" r="r" t="t"/>
              <a:pathLst>
                <a:path extrusionOk="0" h="21600" w="15380">
                  <a:moveTo>
                    <a:pt x="426" y="21600"/>
                  </a:moveTo>
                  <a:cubicBezTo>
                    <a:pt x="-2274" y="21600"/>
                    <a:pt x="8526" y="0"/>
                    <a:pt x="13926" y="0"/>
                  </a:cubicBezTo>
                  <a:cubicBezTo>
                    <a:pt x="19326" y="0"/>
                    <a:pt x="8526" y="21600"/>
                    <a:pt x="426" y="21600"/>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02" name="Google Shape;202;p26"/>
            <p:cNvSpPr/>
            <p:nvPr/>
          </p:nvSpPr>
          <p:spPr>
            <a:xfrm>
              <a:off x="4010638" y="909976"/>
              <a:ext cx="43556" cy="15555"/>
            </a:xfrm>
            <a:custGeom>
              <a:rect b="b" l="l" r="r" t="t"/>
              <a:pathLst>
                <a:path extrusionOk="0" h="12724" w="17851">
                  <a:moveTo>
                    <a:pt x="571" y="9817"/>
                  </a:moveTo>
                  <a:cubicBezTo>
                    <a:pt x="-3749" y="5497"/>
                    <a:pt x="17851" y="-3143"/>
                    <a:pt x="17851" y="1177"/>
                  </a:cubicBezTo>
                  <a:cubicBezTo>
                    <a:pt x="17851" y="5497"/>
                    <a:pt x="9211" y="18457"/>
                    <a:pt x="571" y="9817"/>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03" name="Google Shape;203;p26"/>
            <p:cNvSpPr/>
            <p:nvPr/>
          </p:nvSpPr>
          <p:spPr>
            <a:xfrm>
              <a:off x="4006760" y="888128"/>
              <a:ext cx="36882" cy="23312"/>
            </a:xfrm>
            <a:custGeom>
              <a:rect b="b" l="l" r="r" t="t"/>
              <a:pathLst>
                <a:path extrusionOk="0" h="19069" w="21600">
                  <a:moveTo>
                    <a:pt x="3086" y="19069"/>
                  </a:moveTo>
                  <a:cubicBezTo>
                    <a:pt x="0" y="14749"/>
                    <a:pt x="0" y="6109"/>
                    <a:pt x="0" y="1789"/>
                  </a:cubicBezTo>
                  <a:cubicBezTo>
                    <a:pt x="3086" y="-2531"/>
                    <a:pt x="9257" y="1789"/>
                    <a:pt x="12343" y="6109"/>
                  </a:cubicBezTo>
                  <a:cubicBezTo>
                    <a:pt x="12343" y="6109"/>
                    <a:pt x="21600" y="10429"/>
                    <a:pt x="21600" y="14749"/>
                  </a:cubicBezTo>
                  <a:cubicBezTo>
                    <a:pt x="21600" y="14749"/>
                    <a:pt x="6171" y="19069"/>
                    <a:pt x="3086" y="19069"/>
                  </a:cubicBezTo>
                  <a:cubicBezTo>
                    <a:pt x="0" y="14749"/>
                    <a:pt x="12343" y="19069"/>
                    <a:pt x="3086" y="19069"/>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04" name="Google Shape;204;p26"/>
            <p:cNvSpPr/>
            <p:nvPr/>
          </p:nvSpPr>
          <p:spPr>
            <a:xfrm>
              <a:off x="3966931" y="828175"/>
              <a:ext cx="36681" cy="36321"/>
            </a:xfrm>
            <a:custGeom>
              <a:rect b="b" l="l" r="r" t="t"/>
              <a:pathLst>
                <a:path extrusionOk="0" h="17173" w="12882">
                  <a:moveTo>
                    <a:pt x="10485" y="16987"/>
                  </a:moveTo>
                  <a:cubicBezTo>
                    <a:pt x="6885" y="19387"/>
                    <a:pt x="-3915" y="-2213"/>
                    <a:pt x="1485" y="187"/>
                  </a:cubicBezTo>
                  <a:cubicBezTo>
                    <a:pt x="6885" y="4987"/>
                    <a:pt x="17685" y="16987"/>
                    <a:pt x="10485" y="16987"/>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05" name="Google Shape;205;p26"/>
            <p:cNvSpPr/>
            <p:nvPr/>
          </p:nvSpPr>
          <p:spPr>
            <a:xfrm>
              <a:off x="4061202" y="822012"/>
              <a:ext cx="34430" cy="8935"/>
            </a:xfrm>
            <a:custGeom>
              <a:rect b="b" l="l" r="r" t="t"/>
              <a:pathLst>
                <a:path extrusionOk="0" h="12198" w="16279">
                  <a:moveTo>
                    <a:pt x="1504" y="2016"/>
                  </a:moveTo>
                  <a:cubicBezTo>
                    <a:pt x="8704" y="-5184"/>
                    <a:pt x="18304" y="9216"/>
                    <a:pt x="15904" y="9216"/>
                  </a:cubicBezTo>
                  <a:cubicBezTo>
                    <a:pt x="3904" y="16416"/>
                    <a:pt x="-3296" y="9216"/>
                    <a:pt x="1504" y="2016"/>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06" name="Google Shape;206;p26"/>
            <p:cNvSpPr/>
            <p:nvPr/>
          </p:nvSpPr>
          <p:spPr>
            <a:xfrm>
              <a:off x="3977929" y="738602"/>
              <a:ext cx="167057" cy="88742"/>
            </a:xfrm>
            <a:custGeom>
              <a:rect b="b" l="l" r="r" t="t"/>
              <a:pathLst>
                <a:path extrusionOk="0" h="19461" w="19556">
                  <a:moveTo>
                    <a:pt x="15442" y="18660"/>
                  </a:moveTo>
                  <a:cubicBezTo>
                    <a:pt x="14842" y="18660"/>
                    <a:pt x="14842" y="17523"/>
                    <a:pt x="14842" y="16387"/>
                  </a:cubicBezTo>
                  <a:cubicBezTo>
                    <a:pt x="14242" y="15250"/>
                    <a:pt x="12442" y="14113"/>
                    <a:pt x="11842" y="14113"/>
                  </a:cubicBezTo>
                  <a:cubicBezTo>
                    <a:pt x="11242" y="14113"/>
                    <a:pt x="7042" y="16387"/>
                    <a:pt x="7042" y="15250"/>
                  </a:cubicBezTo>
                  <a:cubicBezTo>
                    <a:pt x="7042" y="15250"/>
                    <a:pt x="9442" y="12976"/>
                    <a:pt x="9442" y="12976"/>
                  </a:cubicBezTo>
                  <a:cubicBezTo>
                    <a:pt x="7642" y="11839"/>
                    <a:pt x="5242" y="15250"/>
                    <a:pt x="3442" y="12976"/>
                  </a:cubicBezTo>
                  <a:cubicBezTo>
                    <a:pt x="-158" y="9566"/>
                    <a:pt x="6442" y="10702"/>
                    <a:pt x="6442" y="10702"/>
                  </a:cubicBezTo>
                  <a:cubicBezTo>
                    <a:pt x="6442" y="10702"/>
                    <a:pt x="5842" y="9566"/>
                    <a:pt x="5842" y="9566"/>
                  </a:cubicBezTo>
                  <a:cubicBezTo>
                    <a:pt x="5842" y="9566"/>
                    <a:pt x="6442" y="8429"/>
                    <a:pt x="6442" y="8429"/>
                  </a:cubicBezTo>
                  <a:cubicBezTo>
                    <a:pt x="7042" y="7292"/>
                    <a:pt x="5242" y="8429"/>
                    <a:pt x="5242" y="8429"/>
                  </a:cubicBezTo>
                  <a:cubicBezTo>
                    <a:pt x="4642" y="7292"/>
                    <a:pt x="5842" y="6155"/>
                    <a:pt x="4642" y="6155"/>
                  </a:cubicBezTo>
                  <a:cubicBezTo>
                    <a:pt x="4042" y="6155"/>
                    <a:pt x="2842" y="7292"/>
                    <a:pt x="2242" y="6155"/>
                  </a:cubicBezTo>
                  <a:cubicBezTo>
                    <a:pt x="2242" y="5018"/>
                    <a:pt x="1042" y="6155"/>
                    <a:pt x="442" y="5018"/>
                  </a:cubicBezTo>
                  <a:cubicBezTo>
                    <a:pt x="-1358" y="-666"/>
                    <a:pt x="2842" y="1608"/>
                    <a:pt x="4042" y="1608"/>
                  </a:cubicBezTo>
                  <a:cubicBezTo>
                    <a:pt x="5242" y="471"/>
                    <a:pt x="7042" y="-666"/>
                    <a:pt x="8242" y="471"/>
                  </a:cubicBezTo>
                  <a:cubicBezTo>
                    <a:pt x="10042" y="1608"/>
                    <a:pt x="7042" y="7292"/>
                    <a:pt x="9442" y="5018"/>
                  </a:cubicBezTo>
                  <a:cubicBezTo>
                    <a:pt x="10042" y="5018"/>
                    <a:pt x="11242" y="2745"/>
                    <a:pt x="11842" y="3881"/>
                  </a:cubicBezTo>
                  <a:cubicBezTo>
                    <a:pt x="12442" y="5018"/>
                    <a:pt x="13042" y="7292"/>
                    <a:pt x="13642" y="7292"/>
                  </a:cubicBezTo>
                  <a:cubicBezTo>
                    <a:pt x="14242" y="7292"/>
                    <a:pt x="16042" y="6155"/>
                    <a:pt x="16642" y="7292"/>
                  </a:cubicBezTo>
                  <a:cubicBezTo>
                    <a:pt x="17842" y="8429"/>
                    <a:pt x="17842" y="11839"/>
                    <a:pt x="18442" y="12976"/>
                  </a:cubicBezTo>
                  <a:cubicBezTo>
                    <a:pt x="19042" y="15250"/>
                    <a:pt x="20242" y="16387"/>
                    <a:pt x="19042" y="17523"/>
                  </a:cubicBezTo>
                  <a:cubicBezTo>
                    <a:pt x="18442" y="19797"/>
                    <a:pt x="16642" y="19797"/>
                    <a:pt x="15442" y="18660"/>
                  </a:cubicBezTo>
                  <a:cubicBezTo>
                    <a:pt x="14842" y="17523"/>
                    <a:pt x="17242" y="20934"/>
                    <a:pt x="15442" y="18660"/>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07" name="Google Shape;207;p26"/>
            <p:cNvSpPr/>
            <p:nvPr/>
          </p:nvSpPr>
          <p:spPr>
            <a:xfrm>
              <a:off x="4117847" y="692886"/>
              <a:ext cx="41380" cy="21602"/>
            </a:xfrm>
            <a:custGeom>
              <a:rect b="b" l="l" r="r" t="t"/>
              <a:pathLst>
                <a:path extrusionOk="0" h="17670" w="15885">
                  <a:moveTo>
                    <a:pt x="12881" y="17670"/>
                  </a:moveTo>
                  <a:cubicBezTo>
                    <a:pt x="8954" y="17670"/>
                    <a:pt x="8954" y="13350"/>
                    <a:pt x="5027" y="13350"/>
                  </a:cubicBezTo>
                  <a:cubicBezTo>
                    <a:pt x="5027" y="13350"/>
                    <a:pt x="-2828" y="13350"/>
                    <a:pt x="1099" y="9030"/>
                  </a:cubicBezTo>
                  <a:cubicBezTo>
                    <a:pt x="3063" y="390"/>
                    <a:pt x="8954" y="-3930"/>
                    <a:pt x="10917" y="4710"/>
                  </a:cubicBezTo>
                  <a:cubicBezTo>
                    <a:pt x="14845" y="9030"/>
                    <a:pt x="18772" y="17670"/>
                    <a:pt x="12881" y="17670"/>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08" name="Google Shape;208;p26"/>
            <p:cNvSpPr/>
            <p:nvPr/>
          </p:nvSpPr>
          <p:spPr>
            <a:xfrm>
              <a:off x="4161378" y="773666"/>
              <a:ext cx="94354" cy="55118"/>
            </a:xfrm>
            <a:custGeom>
              <a:rect b="b" l="l" r="r" t="t"/>
              <a:pathLst>
                <a:path extrusionOk="0" h="20509" w="19657">
                  <a:moveTo>
                    <a:pt x="7560" y="12654"/>
                  </a:moveTo>
                  <a:cubicBezTo>
                    <a:pt x="5400" y="12654"/>
                    <a:pt x="3240" y="10691"/>
                    <a:pt x="2160" y="8727"/>
                  </a:cubicBezTo>
                  <a:cubicBezTo>
                    <a:pt x="-1080" y="6764"/>
                    <a:pt x="3240" y="4800"/>
                    <a:pt x="3240" y="4800"/>
                  </a:cubicBezTo>
                  <a:cubicBezTo>
                    <a:pt x="3240" y="2836"/>
                    <a:pt x="1080" y="873"/>
                    <a:pt x="0" y="873"/>
                  </a:cubicBezTo>
                  <a:cubicBezTo>
                    <a:pt x="0" y="-1091"/>
                    <a:pt x="5400" y="873"/>
                    <a:pt x="5400" y="873"/>
                  </a:cubicBezTo>
                  <a:cubicBezTo>
                    <a:pt x="7560" y="873"/>
                    <a:pt x="9720" y="2836"/>
                    <a:pt x="11880" y="4800"/>
                  </a:cubicBezTo>
                  <a:cubicBezTo>
                    <a:pt x="14040" y="4800"/>
                    <a:pt x="15120" y="4800"/>
                    <a:pt x="16200" y="4800"/>
                  </a:cubicBezTo>
                  <a:cubicBezTo>
                    <a:pt x="17280" y="4800"/>
                    <a:pt x="20520" y="6764"/>
                    <a:pt x="19440" y="6764"/>
                  </a:cubicBezTo>
                  <a:cubicBezTo>
                    <a:pt x="17280" y="10691"/>
                    <a:pt x="16200" y="8727"/>
                    <a:pt x="18360" y="14618"/>
                  </a:cubicBezTo>
                  <a:cubicBezTo>
                    <a:pt x="19440" y="16582"/>
                    <a:pt x="16200" y="16582"/>
                    <a:pt x="15120" y="18545"/>
                  </a:cubicBezTo>
                  <a:cubicBezTo>
                    <a:pt x="12960" y="18545"/>
                    <a:pt x="10800" y="20509"/>
                    <a:pt x="8640" y="20509"/>
                  </a:cubicBezTo>
                  <a:cubicBezTo>
                    <a:pt x="7560" y="18545"/>
                    <a:pt x="3240" y="16582"/>
                    <a:pt x="3240" y="14618"/>
                  </a:cubicBezTo>
                  <a:cubicBezTo>
                    <a:pt x="3240" y="14618"/>
                    <a:pt x="9720" y="12654"/>
                    <a:pt x="7560" y="12654"/>
                  </a:cubicBezTo>
                  <a:cubicBezTo>
                    <a:pt x="4320" y="10691"/>
                    <a:pt x="9720" y="12654"/>
                    <a:pt x="7560" y="12654"/>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09" name="Google Shape;209;p26"/>
            <p:cNvSpPr/>
            <p:nvPr/>
          </p:nvSpPr>
          <p:spPr>
            <a:xfrm>
              <a:off x="4220246" y="826420"/>
              <a:ext cx="78073" cy="23472"/>
            </a:xfrm>
            <a:custGeom>
              <a:rect b="b" l="l" r="r" t="t"/>
              <a:pathLst>
                <a:path extrusionOk="0" h="19200" w="18446">
                  <a:moveTo>
                    <a:pt x="15374" y="19200"/>
                  </a:moveTo>
                  <a:cubicBezTo>
                    <a:pt x="15374" y="14880"/>
                    <a:pt x="20174" y="6240"/>
                    <a:pt x="17774" y="6240"/>
                  </a:cubicBezTo>
                  <a:cubicBezTo>
                    <a:pt x="16574" y="1920"/>
                    <a:pt x="15374" y="1920"/>
                    <a:pt x="14174" y="1920"/>
                  </a:cubicBezTo>
                  <a:cubicBezTo>
                    <a:pt x="10574" y="1920"/>
                    <a:pt x="5774" y="-2400"/>
                    <a:pt x="2174" y="1920"/>
                  </a:cubicBezTo>
                  <a:cubicBezTo>
                    <a:pt x="-1426" y="1920"/>
                    <a:pt x="-226" y="14880"/>
                    <a:pt x="3374" y="14880"/>
                  </a:cubicBezTo>
                  <a:cubicBezTo>
                    <a:pt x="6974" y="14880"/>
                    <a:pt x="11774" y="19200"/>
                    <a:pt x="15374" y="19200"/>
                  </a:cubicBezTo>
                  <a:cubicBezTo>
                    <a:pt x="17774" y="14880"/>
                    <a:pt x="12974" y="19200"/>
                    <a:pt x="15374" y="19200"/>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10" name="Google Shape;210;p26"/>
            <p:cNvSpPr/>
            <p:nvPr/>
          </p:nvSpPr>
          <p:spPr>
            <a:xfrm>
              <a:off x="4213566" y="944239"/>
              <a:ext cx="76871" cy="53798"/>
            </a:xfrm>
            <a:custGeom>
              <a:rect b="b" l="l" r="r" t="t"/>
              <a:pathLst>
                <a:path extrusionOk="0" h="20018" w="19278">
                  <a:moveTo>
                    <a:pt x="7733" y="873"/>
                  </a:moveTo>
                  <a:cubicBezTo>
                    <a:pt x="5192" y="-1091"/>
                    <a:pt x="1380" y="6764"/>
                    <a:pt x="110" y="10691"/>
                  </a:cubicBezTo>
                  <a:cubicBezTo>
                    <a:pt x="-1161" y="14618"/>
                    <a:pt x="9004" y="18545"/>
                    <a:pt x="11545" y="18545"/>
                  </a:cubicBezTo>
                  <a:cubicBezTo>
                    <a:pt x="12815" y="20509"/>
                    <a:pt x="16627" y="20509"/>
                    <a:pt x="17898" y="18545"/>
                  </a:cubicBezTo>
                  <a:cubicBezTo>
                    <a:pt x="19168" y="18545"/>
                    <a:pt x="17898" y="16582"/>
                    <a:pt x="17898" y="14618"/>
                  </a:cubicBezTo>
                  <a:cubicBezTo>
                    <a:pt x="17898" y="12654"/>
                    <a:pt x="17898" y="10691"/>
                    <a:pt x="19168" y="10691"/>
                  </a:cubicBezTo>
                  <a:cubicBezTo>
                    <a:pt x="20439" y="6764"/>
                    <a:pt x="10274" y="873"/>
                    <a:pt x="7733" y="873"/>
                  </a:cubicBezTo>
                  <a:cubicBezTo>
                    <a:pt x="5192" y="-1091"/>
                    <a:pt x="9004" y="873"/>
                    <a:pt x="7733" y="873"/>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11" name="Google Shape;211;p26"/>
            <p:cNvSpPr/>
            <p:nvPr/>
          </p:nvSpPr>
          <p:spPr>
            <a:xfrm>
              <a:off x="4252573" y="929817"/>
              <a:ext cx="14066" cy="8929"/>
            </a:xfrm>
            <a:custGeom>
              <a:rect b="b" l="l" r="r" t="t"/>
              <a:pathLst>
                <a:path extrusionOk="0" h="11232" w="14390">
                  <a:moveTo>
                    <a:pt x="12918" y="9216"/>
                  </a:moveTo>
                  <a:cubicBezTo>
                    <a:pt x="2118" y="16416"/>
                    <a:pt x="-3282" y="2016"/>
                    <a:pt x="2118" y="2016"/>
                  </a:cubicBezTo>
                  <a:cubicBezTo>
                    <a:pt x="7518" y="-5184"/>
                    <a:pt x="18318" y="9216"/>
                    <a:pt x="12918" y="9216"/>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12" name="Google Shape;212;p26"/>
            <p:cNvSpPr/>
            <p:nvPr/>
          </p:nvSpPr>
          <p:spPr>
            <a:xfrm>
              <a:off x="4346157" y="836809"/>
              <a:ext cx="42074" cy="25900"/>
            </a:xfrm>
            <a:custGeom>
              <a:rect b="b" l="l" r="r" t="t"/>
              <a:pathLst>
                <a:path extrusionOk="0" h="18700" w="19893">
                  <a:moveTo>
                    <a:pt x="693" y="16000"/>
                  </a:moveTo>
                  <a:cubicBezTo>
                    <a:pt x="693" y="16000"/>
                    <a:pt x="3093" y="5200"/>
                    <a:pt x="693" y="1600"/>
                  </a:cubicBezTo>
                  <a:cubicBezTo>
                    <a:pt x="693" y="-2000"/>
                    <a:pt x="7893" y="1600"/>
                    <a:pt x="10293" y="1600"/>
                  </a:cubicBezTo>
                  <a:cubicBezTo>
                    <a:pt x="12693" y="1600"/>
                    <a:pt x="19893" y="5200"/>
                    <a:pt x="19893" y="8800"/>
                  </a:cubicBezTo>
                  <a:cubicBezTo>
                    <a:pt x="17493" y="12400"/>
                    <a:pt x="12693" y="16000"/>
                    <a:pt x="10293" y="16000"/>
                  </a:cubicBezTo>
                  <a:cubicBezTo>
                    <a:pt x="5493" y="19600"/>
                    <a:pt x="5493" y="19600"/>
                    <a:pt x="693" y="16000"/>
                  </a:cubicBezTo>
                  <a:cubicBezTo>
                    <a:pt x="-1707" y="12400"/>
                    <a:pt x="3093" y="19600"/>
                    <a:pt x="693" y="16000"/>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13" name="Google Shape;213;p26"/>
            <p:cNvSpPr/>
            <p:nvPr/>
          </p:nvSpPr>
          <p:spPr>
            <a:xfrm>
              <a:off x="4368966" y="883959"/>
              <a:ext cx="10886" cy="13073"/>
            </a:xfrm>
            <a:custGeom>
              <a:rect b="b" l="l" r="r" t="t"/>
              <a:pathLst>
                <a:path extrusionOk="0" h="13374" w="14912">
                  <a:moveTo>
                    <a:pt x="11929" y="1102"/>
                  </a:moveTo>
                  <a:cubicBezTo>
                    <a:pt x="-2471" y="-4298"/>
                    <a:pt x="-2471" y="11902"/>
                    <a:pt x="4729" y="11902"/>
                  </a:cubicBezTo>
                  <a:cubicBezTo>
                    <a:pt x="11929" y="17302"/>
                    <a:pt x="19129" y="6502"/>
                    <a:pt x="11929" y="1102"/>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14" name="Google Shape;214;p26"/>
            <p:cNvSpPr/>
            <p:nvPr/>
          </p:nvSpPr>
          <p:spPr>
            <a:xfrm>
              <a:off x="4198385" y="866988"/>
              <a:ext cx="444584" cy="137668"/>
            </a:xfrm>
            <a:custGeom>
              <a:rect b="b" l="l" r="r" t="t"/>
              <a:pathLst>
                <a:path extrusionOk="0" h="21131" w="20929">
                  <a:moveTo>
                    <a:pt x="4126" y="5131"/>
                  </a:moveTo>
                  <a:cubicBezTo>
                    <a:pt x="4369" y="5131"/>
                    <a:pt x="4854" y="3531"/>
                    <a:pt x="4611" y="2731"/>
                  </a:cubicBezTo>
                  <a:cubicBezTo>
                    <a:pt x="4369" y="1931"/>
                    <a:pt x="3883" y="1131"/>
                    <a:pt x="3640" y="1131"/>
                  </a:cubicBezTo>
                  <a:cubicBezTo>
                    <a:pt x="3398" y="1131"/>
                    <a:pt x="3155" y="1131"/>
                    <a:pt x="2912" y="1131"/>
                  </a:cubicBezTo>
                  <a:cubicBezTo>
                    <a:pt x="2184" y="331"/>
                    <a:pt x="1699" y="-469"/>
                    <a:pt x="971" y="331"/>
                  </a:cubicBezTo>
                  <a:cubicBezTo>
                    <a:pt x="0" y="1131"/>
                    <a:pt x="728" y="1131"/>
                    <a:pt x="971" y="1931"/>
                  </a:cubicBezTo>
                  <a:cubicBezTo>
                    <a:pt x="971" y="1931"/>
                    <a:pt x="0" y="1931"/>
                    <a:pt x="0" y="2731"/>
                  </a:cubicBezTo>
                  <a:cubicBezTo>
                    <a:pt x="0" y="3531"/>
                    <a:pt x="971" y="3531"/>
                    <a:pt x="1213" y="3531"/>
                  </a:cubicBezTo>
                  <a:cubicBezTo>
                    <a:pt x="1213" y="4331"/>
                    <a:pt x="1699" y="4331"/>
                    <a:pt x="1699" y="4331"/>
                  </a:cubicBezTo>
                  <a:cubicBezTo>
                    <a:pt x="1699" y="5131"/>
                    <a:pt x="1456" y="5131"/>
                    <a:pt x="1456" y="5131"/>
                  </a:cubicBezTo>
                  <a:cubicBezTo>
                    <a:pt x="2912" y="8331"/>
                    <a:pt x="5097" y="3531"/>
                    <a:pt x="5825" y="9931"/>
                  </a:cubicBezTo>
                  <a:cubicBezTo>
                    <a:pt x="5825" y="10731"/>
                    <a:pt x="6310" y="11531"/>
                    <a:pt x="6067" y="12331"/>
                  </a:cubicBezTo>
                  <a:cubicBezTo>
                    <a:pt x="5825" y="13931"/>
                    <a:pt x="5582" y="14731"/>
                    <a:pt x="5825" y="16331"/>
                  </a:cubicBezTo>
                  <a:cubicBezTo>
                    <a:pt x="5825" y="16331"/>
                    <a:pt x="6310" y="19531"/>
                    <a:pt x="6553" y="19531"/>
                  </a:cubicBezTo>
                  <a:cubicBezTo>
                    <a:pt x="6796" y="20331"/>
                    <a:pt x="7281" y="17931"/>
                    <a:pt x="7281" y="18731"/>
                  </a:cubicBezTo>
                  <a:cubicBezTo>
                    <a:pt x="7524" y="18731"/>
                    <a:pt x="7766" y="20331"/>
                    <a:pt x="8009" y="20331"/>
                  </a:cubicBezTo>
                  <a:cubicBezTo>
                    <a:pt x="8494" y="21131"/>
                    <a:pt x="8980" y="20331"/>
                    <a:pt x="9222" y="20331"/>
                  </a:cubicBezTo>
                  <a:cubicBezTo>
                    <a:pt x="9465" y="19531"/>
                    <a:pt x="9951" y="17931"/>
                    <a:pt x="10193" y="17931"/>
                  </a:cubicBezTo>
                  <a:cubicBezTo>
                    <a:pt x="10193" y="17931"/>
                    <a:pt x="10679" y="20331"/>
                    <a:pt x="10921" y="20331"/>
                  </a:cubicBezTo>
                  <a:cubicBezTo>
                    <a:pt x="11407" y="21131"/>
                    <a:pt x="12135" y="21131"/>
                    <a:pt x="12620" y="21131"/>
                  </a:cubicBezTo>
                  <a:cubicBezTo>
                    <a:pt x="13591" y="21131"/>
                    <a:pt x="14319" y="21131"/>
                    <a:pt x="15047" y="21131"/>
                  </a:cubicBezTo>
                  <a:cubicBezTo>
                    <a:pt x="15290" y="21131"/>
                    <a:pt x="15533" y="21131"/>
                    <a:pt x="15775" y="21131"/>
                  </a:cubicBezTo>
                  <a:cubicBezTo>
                    <a:pt x="16261" y="20331"/>
                    <a:pt x="16018" y="18731"/>
                    <a:pt x="16261" y="18731"/>
                  </a:cubicBezTo>
                  <a:cubicBezTo>
                    <a:pt x="16503" y="17931"/>
                    <a:pt x="16746" y="18731"/>
                    <a:pt x="16989" y="19531"/>
                  </a:cubicBezTo>
                  <a:cubicBezTo>
                    <a:pt x="17231" y="20331"/>
                    <a:pt x="17960" y="21131"/>
                    <a:pt x="18445" y="21131"/>
                  </a:cubicBezTo>
                  <a:cubicBezTo>
                    <a:pt x="18930" y="21131"/>
                    <a:pt x="19416" y="21131"/>
                    <a:pt x="19901" y="20331"/>
                  </a:cubicBezTo>
                  <a:cubicBezTo>
                    <a:pt x="20387" y="20331"/>
                    <a:pt x="20144" y="18731"/>
                    <a:pt x="20629" y="18731"/>
                  </a:cubicBezTo>
                  <a:cubicBezTo>
                    <a:pt x="20872" y="18731"/>
                    <a:pt x="21115" y="16331"/>
                    <a:pt x="20629" y="17131"/>
                  </a:cubicBezTo>
                  <a:cubicBezTo>
                    <a:pt x="20629" y="17131"/>
                    <a:pt x="20144" y="17131"/>
                    <a:pt x="19901" y="17131"/>
                  </a:cubicBezTo>
                  <a:cubicBezTo>
                    <a:pt x="19901" y="17131"/>
                    <a:pt x="21600" y="13931"/>
                    <a:pt x="20629" y="13131"/>
                  </a:cubicBezTo>
                  <a:cubicBezTo>
                    <a:pt x="20387" y="13131"/>
                    <a:pt x="19901" y="12331"/>
                    <a:pt x="19416" y="12331"/>
                  </a:cubicBezTo>
                  <a:cubicBezTo>
                    <a:pt x="18930" y="12331"/>
                    <a:pt x="19416" y="10731"/>
                    <a:pt x="18930" y="10731"/>
                  </a:cubicBezTo>
                  <a:cubicBezTo>
                    <a:pt x="18202" y="10731"/>
                    <a:pt x="17717" y="10731"/>
                    <a:pt x="16989" y="10731"/>
                  </a:cubicBezTo>
                  <a:cubicBezTo>
                    <a:pt x="16503" y="10731"/>
                    <a:pt x="16261" y="9931"/>
                    <a:pt x="15775" y="10731"/>
                  </a:cubicBezTo>
                  <a:cubicBezTo>
                    <a:pt x="15533" y="10731"/>
                    <a:pt x="13348" y="12331"/>
                    <a:pt x="13348" y="13131"/>
                  </a:cubicBezTo>
                  <a:cubicBezTo>
                    <a:pt x="13348" y="13131"/>
                    <a:pt x="13591" y="13131"/>
                    <a:pt x="13591" y="13931"/>
                  </a:cubicBezTo>
                  <a:cubicBezTo>
                    <a:pt x="13591" y="13931"/>
                    <a:pt x="12863" y="13931"/>
                    <a:pt x="12620" y="13931"/>
                  </a:cubicBezTo>
                  <a:cubicBezTo>
                    <a:pt x="12378" y="13931"/>
                    <a:pt x="12135" y="13131"/>
                    <a:pt x="11892" y="12331"/>
                  </a:cubicBezTo>
                  <a:cubicBezTo>
                    <a:pt x="11649" y="12331"/>
                    <a:pt x="11407" y="13131"/>
                    <a:pt x="11164" y="13131"/>
                  </a:cubicBezTo>
                  <a:cubicBezTo>
                    <a:pt x="10921" y="13131"/>
                    <a:pt x="10436" y="12331"/>
                    <a:pt x="10193" y="12331"/>
                  </a:cubicBezTo>
                  <a:cubicBezTo>
                    <a:pt x="9951" y="12331"/>
                    <a:pt x="10193" y="13931"/>
                    <a:pt x="9951" y="13931"/>
                  </a:cubicBezTo>
                  <a:cubicBezTo>
                    <a:pt x="9708" y="13931"/>
                    <a:pt x="9465" y="12331"/>
                    <a:pt x="9222" y="12331"/>
                  </a:cubicBezTo>
                  <a:cubicBezTo>
                    <a:pt x="8494" y="12331"/>
                    <a:pt x="9465" y="11531"/>
                    <a:pt x="9465" y="10731"/>
                  </a:cubicBezTo>
                  <a:cubicBezTo>
                    <a:pt x="9465" y="9931"/>
                    <a:pt x="8494" y="9131"/>
                    <a:pt x="8252" y="9131"/>
                  </a:cubicBezTo>
                  <a:cubicBezTo>
                    <a:pt x="8252" y="9131"/>
                    <a:pt x="7281" y="9931"/>
                    <a:pt x="7281" y="9931"/>
                  </a:cubicBezTo>
                  <a:cubicBezTo>
                    <a:pt x="7281" y="9131"/>
                    <a:pt x="7766" y="9131"/>
                    <a:pt x="7766" y="9131"/>
                  </a:cubicBezTo>
                  <a:cubicBezTo>
                    <a:pt x="7766" y="8331"/>
                    <a:pt x="6553" y="7531"/>
                    <a:pt x="6796" y="6731"/>
                  </a:cubicBezTo>
                  <a:cubicBezTo>
                    <a:pt x="6796" y="6731"/>
                    <a:pt x="9222" y="7531"/>
                    <a:pt x="9222" y="7531"/>
                  </a:cubicBezTo>
                  <a:cubicBezTo>
                    <a:pt x="9222" y="6731"/>
                    <a:pt x="8252" y="5931"/>
                    <a:pt x="8009" y="5131"/>
                  </a:cubicBezTo>
                  <a:cubicBezTo>
                    <a:pt x="7766" y="5131"/>
                    <a:pt x="7281" y="5131"/>
                    <a:pt x="6796" y="5131"/>
                  </a:cubicBezTo>
                  <a:cubicBezTo>
                    <a:pt x="7038" y="5131"/>
                    <a:pt x="7524" y="5131"/>
                    <a:pt x="7766" y="4331"/>
                  </a:cubicBezTo>
                  <a:cubicBezTo>
                    <a:pt x="7766" y="3531"/>
                    <a:pt x="6553" y="3531"/>
                    <a:pt x="6553" y="3531"/>
                  </a:cubicBezTo>
                  <a:cubicBezTo>
                    <a:pt x="5582" y="3531"/>
                    <a:pt x="5097" y="4331"/>
                    <a:pt x="4126" y="5131"/>
                  </a:cubicBezTo>
                  <a:cubicBezTo>
                    <a:pt x="4126" y="5131"/>
                    <a:pt x="4369" y="5131"/>
                    <a:pt x="4126" y="5131"/>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15" name="Google Shape;215;p26"/>
            <p:cNvSpPr/>
            <p:nvPr/>
          </p:nvSpPr>
          <p:spPr>
            <a:xfrm>
              <a:off x="4208935" y="621265"/>
              <a:ext cx="299704" cy="186517"/>
            </a:xfrm>
            <a:custGeom>
              <a:rect b="b" l="l" r="r" t="t"/>
              <a:pathLst>
                <a:path extrusionOk="0" h="21016" w="21282">
                  <a:moveTo>
                    <a:pt x="21234" y="14011"/>
                  </a:moveTo>
                  <a:cubicBezTo>
                    <a:pt x="21234" y="12843"/>
                    <a:pt x="20502" y="12843"/>
                    <a:pt x="20136" y="12259"/>
                  </a:cubicBezTo>
                  <a:cubicBezTo>
                    <a:pt x="19769" y="11676"/>
                    <a:pt x="19403" y="12843"/>
                    <a:pt x="19037" y="12259"/>
                  </a:cubicBezTo>
                  <a:cubicBezTo>
                    <a:pt x="18305" y="11092"/>
                    <a:pt x="17573" y="12259"/>
                    <a:pt x="16841" y="11676"/>
                  </a:cubicBezTo>
                  <a:cubicBezTo>
                    <a:pt x="16841" y="11676"/>
                    <a:pt x="17573" y="11092"/>
                    <a:pt x="17573" y="10508"/>
                  </a:cubicBezTo>
                  <a:cubicBezTo>
                    <a:pt x="17573" y="10508"/>
                    <a:pt x="16841" y="10508"/>
                    <a:pt x="16841" y="10508"/>
                  </a:cubicBezTo>
                  <a:cubicBezTo>
                    <a:pt x="16841" y="9924"/>
                    <a:pt x="17207" y="9924"/>
                    <a:pt x="17207" y="9341"/>
                  </a:cubicBezTo>
                  <a:cubicBezTo>
                    <a:pt x="17207" y="8757"/>
                    <a:pt x="16108" y="9341"/>
                    <a:pt x="16108" y="8757"/>
                  </a:cubicBezTo>
                  <a:cubicBezTo>
                    <a:pt x="15742" y="8757"/>
                    <a:pt x="16475" y="8173"/>
                    <a:pt x="16475" y="8173"/>
                  </a:cubicBezTo>
                  <a:cubicBezTo>
                    <a:pt x="16841" y="7589"/>
                    <a:pt x="16108" y="7005"/>
                    <a:pt x="16108" y="6422"/>
                  </a:cubicBezTo>
                  <a:cubicBezTo>
                    <a:pt x="15742" y="5838"/>
                    <a:pt x="13912" y="6422"/>
                    <a:pt x="13912" y="6422"/>
                  </a:cubicBezTo>
                  <a:cubicBezTo>
                    <a:pt x="13912" y="7005"/>
                    <a:pt x="15742" y="8173"/>
                    <a:pt x="15742" y="8757"/>
                  </a:cubicBezTo>
                  <a:cubicBezTo>
                    <a:pt x="15376" y="9341"/>
                    <a:pt x="14278" y="8173"/>
                    <a:pt x="13912" y="7589"/>
                  </a:cubicBezTo>
                  <a:cubicBezTo>
                    <a:pt x="13180" y="7005"/>
                    <a:pt x="14278" y="5838"/>
                    <a:pt x="12814" y="5838"/>
                  </a:cubicBezTo>
                  <a:cubicBezTo>
                    <a:pt x="12081" y="5838"/>
                    <a:pt x="10983" y="5838"/>
                    <a:pt x="10617" y="4670"/>
                  </a:cubicBezTo>
                  <a:cubicBezTo>
                    <a:pt x="10251" y="3503"/>
                    <a:pt x="9519" y="1751"/>
                    <a:pt x="8786" y="1168"/>
                  </a:cubicBezTo>
                  <a:cubicBezTo>
                    <a:pt x="7688" y="584"/>
                    <a:pt x="6590" y="0"/>
                    <a:pt x="5858" y="0"/>
                  </a:cubicBezTo>
                  <a:cubicBezTo>
                    <a:pt x="5492" y="0"/>
                    <a:pt x="3661" y="0"/>
                    <a:pt x="4393" y="584"/>
                  </a:cubicBezTo>
                  <a:cubicBezTo>
                    <a:pt x="4759" y="584"/>
                    <a:pt x="6224" y="1168"/>
                    <a:pt x="6224" y="1168"/>
                  </a:cubicBezTo>
                  <a:cubicBezTo>
                    <a:pt x="6224" y="2335"/>
                    <a:pt x="4759" y="1751"/>
                    <a:pt x="4393" y="1751"/>
                  </a:cubicBezTo>
                  <a:cubicBezTo>
                    <a:pt x="4393" y="1751"/>
                    <a:pt x="4759" y="2335"/>
                    <a:pt x="4759" y="2335"/>
                  </a:cubicBezTo>
                  <a:cubicBezTo>
                    <a:pt x="4759" y="2919"/>
                    <a:pt x="2563" y="1168"/>
                    <a:pt x="2197" y="2919"/>
                  </a:cubicBezTo>
                  <a:cubicBezTo>
                    <a:pt x="2197" y="2919"/>
                    <a:pt x="4027" y="4086"/>
                    <a:pt x="4393" y="4086"/>
                  </a:cubicBezTo>
                  <a:cubicBezTo>
                    <a:pt x="3661" y="3503"/>
                    <a:pt x="4027" y="5254"/>
                    <a:pt x="4027" y="5254"/>
                  </a:cubicBezTo>
                  <a:cubicBezTo>
                    <a:pt x="4027" y="5838"/>
                    <a:pt x="1464" y="4086"/>
                    <a:pt x="1098" y="4670"/>
                  </a:cubicBezTo>
                  <a:cubicBezTo>
                    <a:pt x="1098" y="4086"/>
                    <a:pt x="2197" y="4670"/>
                    <a:pt x="2197" y="5254"/>
                  </a:cubicBezTo>
                  <a:cubicBezTo>
                    <a:pt x="2197" y="4670"/>
                    <a:pt x="1464" y="5254"/>
                    <a:pt x="1464" y="5254"/>
                  </a:cubicBezTo>
                  <a:cubicBezTo>
                    <a:pt x="1098" y="5838"/>
                    <a:pt x="1831" y="6422"/>
                    <a:pt x="1831" y="6422"/>
                  </a:cubicBezTo>
                  <a:cubicBezTo>
                    <a:pt x="2197" y="7005"/>
                    <a:pt x="732" y="7005"/>
                    <a:pt x="366" y="7005"/>
                  </a:cubicBezTo>
                  <a:cubicBezTo>
                    <a:pt x="732" y="7005"/>
                    <a:pt x="1464" y="7589"/>
                    <a:pt x="2197" y="8173"/>
                  </a:cubicBezTo>
                  <a:cubicBezTo>
                    <a:pt x="2929" y="8173"/>
                    <a:pt x="3661" y="7589"/>
                    <a:pt x="4393" y="7589"/>
                  </a:cubicBezTo>
                  <a:cubicBezTo>
                    <a:pt x="4393" y="7589"/>
                    <a:pt x="3661" y="8173"/>
                    <a:pt x="3661" y="8173"/>
                  </a:cubicBezTo>
                  <a:cubicBezTo>
                    <a:pt x="3661" y="8757"/>
                    <a:pt x="4027" y="8757"/>
                    <a:pt x="4027" y="8757"/>
                  </a:cubicBezTo>
                  <a:cubicBezTo>
                    <a:pt x="4027" y="9341"/>
                    <a:pt x="0" y="8757"/>
                    <a:pt x="0" y="8757"/>
                  </a:cubicBezTo>
                  <a:cubicBezTo>
                    <a:pt x="0" y="8757"/>
                    <a:pt x="732" y="10508"/>
                    <a:pt x="732" y="10508"/>
                  </a:cubicBezTo>
                  <a:cubicBezTo>
                    <a:pt x="1098" y="11092"/>
                    <a:pt x="2563" y="12259"/>
                    <a:pt x="2563" y="11676"/>
                  </a:cubicBezTo>
                  <a:cubicBezTo>
                    <a:pt x="2563" y="12259"/>
                    <a:pt x="1831" y="11676"/>
                    <a:pt x="2197" y="12843"/>
                  </a:cubicBezTo>
                  <a:cubicBezTo>
                    <a:pt x="2197" y="12843"/>
                    <a:pt x="2563" y="13427"/>
                    <a:pt x="2929" y="13427"/>
                  </a:cubicBezTo>
                  <a:cubicBezTo>
                    <a:pt x="3295" y="14011"/>
                    <a:pt x="3661" y="13427"/>
                    <a:pt x="4027" y="13427"/>
                  </a:cubicBezTo>
                  <a:cubicBezTo>
                    <a:pt x="4393" y="12843"/>
                    <a:pt x="4759" y="14011"/>
                    <a:pt x="5125" y="13427"/>
                  </a:cubicBezTo>
                  <a:cubicBezTo>
                    <a:pt x="6224" y="12843"/>
                    <a:pt x="6956" y="12259"/>
                    <a:pt x="7688" y="12843"/>
                  </a:cubicBezTo>
                  <a:cubicBezTo>
                    <a:pt x="8420" y="13427"/>
                    <a:pt x="8786" y="13427"/>
                    <a:pt x="9519" y="13427"/>
                  </a:cubicBezTo>
                  <a:cubicBezTo>
                    <a:pt x="9153" y="13427"/>
                    <a:pt x="8420" y="13427"/>
                    <a:pt x="7688" y="13427"/>
                  </a:cubicBezTo>
                  <a:cubicBezTo>
                    <a:pt x="8420" y="13427"/>
                    <a:pt x="9885" y="13427"/>
                    <a:pt x="10251" y="14011"/>
                  </a:cubicBezTo>
                  <a:cubicBezTo>
                    <a:pt x="10251" y="14011"/>
                    <a:pt x="8420" y="14595"/>
                    <a:pt x="8420" y="14595"/>
                  </a:cubicBezTo>
                  <a:cubicBezTo>
                    <a:pt x="7688" y="14595"/>
                    <a:pt x="6590" y="14595"/>
                    <a:pt x="5858" y="14595"/>
                  </a:cubicBezTo>
                  <a:cubicBezTo>
                    <a:pt x="5858" y="15178"/>
                    <a:pt x="4393" y="15762"/>
                    <a:pt x="4759" y="15762"/>
                  </a:cubicBezTo>
                  <a:cubicBezTo>
                    <a:pt x="5125" y="16346"/>
                    <a:pt x="5492" y="16346"/>
                    <a:pt x="5858" y="17514"/>
                  </a:cubicBezTo>
                  <a:cubicBezTo>
                    <a:pt x="5858" y="18681"/>
                    <a:pt x="8054" y="17514"/>
                    <a:pt x="8420" y="18681"/>
                  </a:cubicBezTo>
                  <a:cubicBezTo>
                    <a:pt x="8420" y="18681"/>
                    <a:pt x="6956" y="18681"/>
                    <a:pt x="6956" y="19265"/>
                  </a:cubicBezTo>
                  <a:cubicBezTo>
                    <a:pt x="7322" y="19849"/>
                    <a:pt x="9153" y="21016"/>
                    <a:pt x="9519" y="21016"/>
                  </a:cubicBezTo>
                  <a:cubicBezTo>
                    <a:pt x="9519" y="21016"/>
                    <a:pt x="11715" y="21016"/>
                    <a:pt x="11715" y="20432"/>
                  </a:cubicBezTo>
                  <a:cubicBezTo>
                    <a:pt x="11715" y="20432"/>
                    <a:pt x="11349" y="20432"/>
                    <a:pt x="11349" y="20432"/>
                  </a:cubicBezTo>
                  <a:cubicBezTo>
                    <a:pt x="11349" y="19265"/>
                    <a:pt x="12814" y="21016"/>
                    <a:pt x="12447" y="21016"/>
                  </a:cubicBezTo>
                  <a:cubicBezTo>
                    <a:pt x="12814" y="21016"/>
                    <a:pt x="12081" y="19265"/>
                    <a:pt x="12081" y="18681"/>
                  </a:cubicBezTo>
                  <a:cubicBezTo>
                    <a:pt x="12814" y="18097"/>
                    <a:pt x="13546" y="21600"/>
                    <a:pt x="14644" y="20432"/>
                  </a:cubicBezTo>
                  <a:cubicBezTo>
                    <a:pt x="15010" y="19849"/>
                    <a:pt x="14278" y="18681"/>
                    <a:pt x="14644" y="18681"/>
                  </a:cubicBezTo>
                  <a:cubicBezTo>
                    <a:pt x="15010" y="18681"/>
                    <a:pt x="15010" y="19849"/>
                    <a:pt x="15010" y="20432"/>
                  </a:cubicBezTo>
                  <a:cubicBezTo>
                    <a:pt x="15376" y="20432"/>
                    <a:pt x="15742" y="18097"/>
                    <a:pt x="15376" y="18097"/>
                  </a:cubicBezTo>
                  <a:cubicBezTo>
                    <a:pt x="15376" y="17514"/>
                    <a:pt x="15376" y="16930"/>
                    <a:pt x="15010" y="16930"/>
                  </a:cubicBezTo>
                  <a:cubicBezTo>
                    <a:pt x="15010" y="16346"/>
                    <a:pt x="15376" y="15178"/>
                    <a:pt x="15742" y="15762"/>
                  </a:cubicBezTo>
                  <a:cubicBezTo>
                    <a:pt x="16108" y="16346"/>
                    <a:pt x="15742" y="18681"/>
                    <a:pt x="16841" y="17514"/>
                  </a:cubicBezTo>
                  <a:cubicBezTo>
                    <a:pt x="17207" y="16930"/>
                    <a:pt x="18305" y="14595"/>
                    <a:pt x="19037" y="15762"/>
                  </a:cubicBezTo>
                  <a:cubicBezTo>
                    <a:pt x="19403" y="15762"/>
                    <a:pt x="18671" y="16346"/>
                    <a:pt x="18671" y="16346"/>
                  </a:cubicBezTo>
                  <a:cubicBezTo>
                    <a:pt x="18671" y="16346"/>
                    <a:pt x="20502" y="15762"/>
                    <a:pt x="20502" y="15762"/>
                  </a:cubicBezTo>
                  <a:cubicBezTo>
                    <a:pt x="20502" y="15762"/>
                    <a:pt x="19769" y="15762"/>
                    <a:pt x="19769" y="15178"/>
                  </a:cubicBezTo>
                  <a:cubicBezTo>
                    <a:pt x="19769" y="14595"/>
                    <a:pt x="21600" y="14595"/>
                    <a:pt x="21234" y="14011"/>
                  </a:cubicBezTo>
                  <a:cubicBezTo>
                    <a:pt x="21234" y="12843"/>
                    <a:pt x="21234" y="14595"/>
                    <a:pt x="21234" y="14011"/>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16" name="Google Shape;216;p26"/>
            <p:cNvSpPr/>
            <p:nvPr/>
          </p:nvSpPr>
          <p:spPr>
            <a:xfrm>
              <a:off x="4331996" y="511484"/>
              <a:ext cx="791807" cy="405984"/>
            </a:xfrm>
            <a:custGeom>
              <a:rect b="b" l="l" r="r" t="t"/>
              <a:pathLst>
                <a:path extrusionOk="0" h="20954" w="21288">
                  <a:moveTo>
                    <a:pt x="3600" y="18252"/>
                  </a:moveTo>
                  <a:cubicBezTo>
                    <a:pt x="3046" y="18252"/>
                    <a:pt x="2354" y="18252"/>
                    <a:pt x="1800" y="18518"/>
                  </a:cubicBezTo>
                  <a:cubicBezTo>
                    <a:pt x="1523" y="18785"/>
                    <a:pt x="1523" y="19585"/>
                    <a:pt x="1662" y="19852"/>
                  </a:cubicBezTo>
                  <a:cubicBezTo>
                    <a:pt x="1800" y="20118"/>
                    <a:pt x="2077" y="20385"/>
                    <a:pt x="2077" y="20118"/>
                  </a:cubicBezTo>
                  <a:cubicBezTo>
                    <a:pt x="2354" y="20118"/>
                    <a:pt x="2215" y="19852"/>
                    <a:pt x="2354" y="19585"/>
                  </a:cubicBezTo>
                  <a:cubicBezTo>
                    <a:pt x="2354" y="19585"/>
                    <a:pt x="2354" y="20385"/>
                    <a:pt x="2354" y="20385"/>
                  </a:cubicBezTo>
                  <a:cubicBezTo>
                    <a:pt x="2631" y="20385"/>
                    <a:pt x="3046" y="20385"/>
                    <a:pt x="3323" y="20385"/>
                  </a:cubicBezTo>
                  <a:cubicBezTo>
                    <a:pt x="3600" y="20385"/>
                    <a:pt x="3600" y="19852"/>
                    <a:pt x="3738" y="19852"/>
                  </a:cubicBezTo>
                  <a:cubicBezTo>
                    <a:pt x="4015" y="19852"/>
                    <a:pt x="3738" y="20385"/>
                    <a:pt x="3738" y="20385"/>
                  </a:cubicBezTo>
                  <a:cubicBezTo>
                    <a:pt x="3738" y="20385"/>
                    <a:pt x="5123" y="20652"/>
                    <a:pt x="5123" y="20385"/>
                  </a:cubicBezTo>
                  <a:cubicBezTo>
                    <a:pt x="5123" y="20385"/>
                    <a:pt x="4846" y="20118"/>
                    <a:pt x="4708" y="19852"/>
                  </a:cubicBezTo>
                  <a:cubicBezTo>
                    <a:pt x="4708" y="19852"/>
                    <a:pt x="5262" y="20118"/>
                    <a:pt x="5123" y="20385"/>
                  </a:cubicBezTo>
                  <a:cubicBezTo>
                    <a:pt x="5262" y="20118"/>
                    <a:pt x="5123" y="19852"/>
                    <a:pt x="5262" y="19852"/>
                  </a:cubicBezTo>
                  <a:cubicBezTo>
                    <a:pt x="5262" y="19852"/>
                    <a:pt x="5538" y="20118"/>
                    <a:pt x="5677" y="20118"/>
                  </a:cubicBezTo>
                  <a:cubicBezTo>
                    <a:pt x="5954" y="20652"/>
                    <a:pt x="5677" y="19852"/>
                    <a:pt x="5815" y="19585"/>
                  </a:cubicBezTo>
                  <a:cubicBezTo>
                    <a:pt x="5815" y="19585"/>
                    <a:pt x="6646" y="20385"/>
                    <a:pt x="6646" y="20118"/>
                  </a:cubicBezTo>
                  <a:cubicBezTo>
                    <a:pt x="6646" y="19852"/>
                    <a:pt x="6369" y="19852"/>
                    <a:pt x="6369" y="19585"/>
                  </a:cubicBezTo>
                  <a:cubicBezTo>
                    <a:pt x="6369" y="19585"/>
                    <a:pt x="7338" y="19852"/>
                    <a:pt x="7338" y="19852"/>
                  </a:cubicBezTo>
                  <a:cubicBezTo>
                    <a:pt x="7892" y="19852"/>
                    <a:pt x="7200" y="20652"/>
                    <a:pt x="7200" y="20918"/>
                  </a:cubicBezTo>
                  <a:cubicBezTo>
                    <a:pt x="7200" y="21185"/>
                    <a:pt x="8862" y="19852"/>
                    <a:pt x="9000" y="19852"/>
                  </a:cubicBezTo>
                  <a:cubicBezTo>
                    <a:pt x="9277" y="19852"/>
                    <a:pt x="9969" y="19052"/>
                    <a:pt x="9415" y="18785"/>
                  </a:cubicBezTo>
                  <a:cubicBezTo>
                    <a:pt x="9138" y="18518"/>
                    <a:pt x="8723" y="19052"/>
                    <a:pt x="8446" y="18785"/>
                  </a:cubicBezTo>
                  <a:cubicBezTo>
                    <a:pt x="8446" y="18785"/>
                    <a:pt x="8723" y="18252"/>
                    <a:pt x="8723" y="18252"/>
                  </a:cubicBezTo>
                  <a:cubicBezTo>
                    <a:pt x="8723" y="17985"/>
                    <a:pt x="8308" y="18252"/>
                    <a:pt x="8169" y="18252"/>
                  </a:cubicBezTo>
                  <a:cubicBezTo>
                    <a:pt x="7892" y="18252"/>
                    <a:pt x="7754" y="17718"/>
                    <a:pt x="7477" y="17718"/>
                  </a:cubicBezTo>
                  <a:cubicBezTo>
                    <a:pt x="7338" y="17985"/>
                    <a:pt x="6923" y="18252"/>
                    <a:pt x="6646" y="17985"/>
                  </a:cubicBezTo>
                  <a:cubicBezTo>
                    <a:pt x="6785" y="17985"/>
                    <a:pt x="6923" y="17985"/>
                    <a:pt x="7062" y="17985"/>
                  </a:cubicBezTo>
                  <a:cubicBezTo>
                    <a:pt x="7200" y="17718"/>
                    <a:pt x="6923" y="17185"/>
                    <a:pt x="6923" y="16918"/>
                  </a:cubicBezTo>
                  <a:cubicBezTo>
                    <a:pt x="6923" y="17452"/>
                    <a:pt x="8169" y="17718"/>
                    <a:pt x="8308" y="17718"/>
                  </a:cubicBezTo>
                  <a:cubicBezTo>
                    <a:pt x="8446" y="17718"/>
                    <a:pt x="8723" y="17718"/>
                    <a:pt x="9000" y="17718"/>
                  </a:cubicBezTo>
                  <a:cubicBezTo>
                    <a:pt x="9277" y="17718"/>
                    <a:pt x="9554" y="16918"/>
                    <a:pt x="9415" y="16652"/>
                  </a:cubicBezTo>
                  <a:cubicBezTo>
                    <a:pt x="9000" y="15852"/>
                    <a:pt x="9831" y="15852"/>
                    <a:pt x="10108" y="15852"/>
                  </a:cubicBezTo>
                  <a:cubicBezTo>
                    <a:pt x="10246" y="15852"/>
                    <a:pt x="10938" y="15852"/>
                    <a:pt x="11077" y="15585"/>
                  </a:cubicBezTo>
                  <a:cubicBezTo>
                    <a:pt x="11077" y="15585"/>
                    <a:pt x="10385" y="15052"/>
                    <a:pt x="10385" y="15052"/>
                  </a:cubicBezTo>
                  <a:cubicBezTo>
                    <a:pt x="10662" y="14785"/>
                    <a:pt x="11215" y="15318"/>
                    <a:pt x="11354" y="14785"/>
                  </a:cubicBezTo>
                  <a:cubicBezTo>
                    <a:pt x="11492" y="14518"/>
                    <a:pt x="10662" y="14252"/>
                    <a:pt x="10523" y="14252"/>
                  </a:cubicBezTo>
                  <a:cubicBezTo>
                    <a:pt x="10662" y="14252"/>
                    <a:pt x="11631" y="13985"/>
                    <a:pt x="11769" y="13718"/>
                  </a:cubicBezTo>
                  <a:cubicBezTo>
                    <a:pt x="12046" y="13452"/>
                    <a:pt x="10662" y="12918"/>
                    <a:pt x="10662" y="13185"/>
                  </a:cubicBezTo>
                  <a:cubicBezTo>
                    <a:pt x="10662" y="12918"/>
                    <a:pt x="10938" y="12918"/>
                    <a:pt x="10938" y="12918"/>
                  </a:cubicBezTo>
                  <a:cubicBezTo>
                    <a:pt x="10938" y="12652"/>
                    <a:pt x="9969" y="12918"/>
                    <a:pt x="9831" y="12918"/>
                  </a:cubicBezTo>
                  <a:cubicBezTo>
                    <a:pt x="9554" y="12918"/>
                    <a:pt x="9415" y="13185"/>
                    <a:pt x="9138" y="13452"/>
                  </a:cubicBezTo>
                  <a:cubicBezTo>
                    <a:pt x="9277" y="13452"/>
                    <a:pt x="9692" y="12652"/>
                    <a:pt x="9415" y="12652"/>
                  </a:cubicBezTo>
                  <a:cubicBezTo>
                    <a:pt x="9415" y="12652"/>
                    <a:pt x="8862" y="12652"/>
                    <a:pt x="8862" y="12385"/>
                  </a:cubicBezTo>
                  <a:cubicBezTo>
                    <a:pt x="8862" y="12385"/>
                    <a:pt x="9831" y="12385"/>
                    <a:pt x="9969" y="12385"/>
                  </a:cubicBezTo>
                  <a:cubicBezTo>
                    <a:pt x="9831" y="12385"/>
                    <a:pt x="9415" y="12118"/>
                    <a:pt x="9415" y="12118"/>
                  </a:cubicBezTo>
                  <a:cubicBezTo>
                    <a:pt x="9554" y="11852"/>
                    <a:pt x="9969" y="12385"/>
                    <a:pt x="10246" y="12118"/>
                  </a:cubicBezTo>
                  <a:cubicBezTo>
                    <a:pt x="10108" y="12118"/>
                    <a:pt x="9554" y="11852"/>
                    <a:pt x="9554" y="11852"/>
                  </a:cubicBezTo>
                  <a:cubicBezTo>
                    <a:pt x="9554" y="11585"/>
                    <a:pt x="10662" y="11852"/>
                    <a:pt x="10800" y="11585"/>
                  </a:cubicBezTo>
                  <a:cubicBezTo>
                    <a:pt x="10800" y="11585"/>
                    <a:pt x="10385" y="11318"/>
                    <a:pt x="10385" y="11318"/>
                  </a:cubicBezTo>
                  <a:cubicBezTo>
                    <a:pt x="10246" y="11318"/>
                    <a:pt x="10662" y="11318"/>
                    <a:pt x="10662" y="11318"/>
                  </a:cubicBezTo>
                  <a:cubicBezTo>
                    <a:pt x="10938" y="11585"/>
                    <a:pt x="11077" y="11852"/>
                    <a:pt x="11354" y="11852"/>
                  </a:cubicBezTo>
                  <a:cubicBezTo>
                    <a:pt x="11631" y="11852"/>
                    <a:pt x="12046" y="11585"/>
                    <a:pt x="12462" y="11318"/>
                  </a:cubicBezTo>
                  <a:cubicBezTo>
                    <a:pt x="13569" y="11052"/>
                    <a:pt x="11769" y="10785"/>
                    <a:pt x="11631" y="10252"/>
                  </a:cubicBezTo>
                  <a:cubicBezTo>
                    <a:pt x="11631" y="9985"/>
                    <a:pt x="12877" y="10252"/>
                    <a:pt x="13015" y="10518"/>
                  </a:cubicBezTo>
                  <a:cubicBezTo>
                    <a:pt x="13292" y="10785"/>
                    <a:pt x="13431" y="10785"/>
                    <a:pt x="13846" y="10518"/>
                  </a:cubicBezTo>
                  <a:cubicBezTo>
                    <a:pt x="13985" y="10518"/>
                    <a:pt x="14677" y="9985"/>
                    <a:pt x="14538" y="9452"/>
                  </a:cubicBezTo>
                  <a:cubicBezTo>
                    <a:pt x="14538" y="9185"/>
                    <a:pt x="13015" y="10518"/>
                    <a:pt x="13431" y="9185"/>
                  </a:cubicBezTo>
                  <a:cubicBezTo>
                    <a:pt x="13292" y="9452"/>
                    <a:pt x="13985" y="9452"/>
                    <a:pt x="13985" y="9452"/>
                  </a:cubicBezTo>
                  <a:cubicBezTo>
                    <a:pt x="14400" y="9452"/>
                    <a:pt x="14677" y="9185"/>
                    <a:pt x="14954" y="9185"/>
                  </a:cubicBezTo>
                  <a:cubicBezTo>
                    <a:pt x="14954" y="8918"/>
                    <a:pt x="14538" y="8118"/>
                    <a:pt x="14538" y="8118"/>
                  </a:cubicBezTo>
                  <a:cubicBezTo>
                    <a:pt x="14677" y="8118"/>
                    <a:pt x="14815" y="8385"/>
                    <a:pt x="14815" y="8652"/>
                  </a:cubicBezTo>
                  <a:cubicBezTo>
                    <a:pt x="14954" y="8918"/>
                    <a:pt x="15231" y="8652"/>
                    <a:pt x="15369" y="8652"/>
                  </a:cubicBezTo>
                  <a:cubicBezTo>
                    <a:pt x="15785" y="8118"/>
                    <a:pt x="16062" y="7585"/>
                    <a:pt x="16477" y="7318"/>
                  </a:cubicBezTo>
                  <a:cubicBezTo>
                    <a:pt x="16754" y="7052"/>
                    <a:pt x="18831" y="5452"/>
                    <a:pt x="18831" y="5185"/>
                  </a:cubicBezTo>
                  <a:cubicBezTo>
                    <a:pt x="18831" y="4918"/>
                    <a:pt x="17031" y="5718"/>
                    <a:pt x="16892" y="5718"/>
                  </a:cubicBezTo>
                  <a:cubicBezTo>
                    <a:pt x="16477" y="5985"/>
                    <a:pt x="16062" y="5985"/>
                    <a:pt x="15508" y="6252"/>
                  </a:cubicBezTo>
                  <a:cubicBezTo>
                    <a:pt x="15508" y="6252"/>
                    <a:pt x="14954" y="6252"/>
                    <a:pt x="14954" y="6252"/>
                  </a:cubicBezTo>
                  <a:cubicBezTo>
                    <a:pt x="14954" y="5985"/>
                    <a:pt x="15785" y="5985"/>
                    <a:pt x="15923" y="5718"/>
                  </a:cubicBezTo>
                  <a:cubicBezTo>
                    <a:pt x="16062" y="5718"/>
                    <a:pt x="17031" y="5452"/>
                    <a:pt x="17031" y="5185"/>
                  </a:cubicBezTo>
                  <a:cubicBezTo>
                    <a:pt x="17031" y="5452"/>
                    <a:pt x="15646" y="4918"/>
                    <a:pt x="15785" y="4652"/>
                  </a:cubicBezTo>
                  <a:cubicBezTo>
                    <a:pt x="15785" y="4652"/>
                    <a:pt x="17446" y="4918"/>
                    <a:pt x="17585" y="4652"/>
                  </a:cubicBezTo>
                  <a:cubicBezTo>
                    <a:pt x="17862" y="4652"/>
                    <a:pt x="18277" y="4385"/>
                    <a:pt x="18554" y="4385"/>
                  </a:cubicBezTo>
                  <a:cubicBezTo>
                    <a:pt x="18692" y="4385"/>
                    <a:pt x="18969" y="4385"/>
                    <a:pt x="19108" y="4385"/>
                  </a:cubicBezTo>
                  <a:cubicBezTo>
                    <a:pt x="19662" y="4118"/>
                    <a:pt x="20215" y="3852"/>
                    <a:pt x="20631" y="3585"/>
                  </a:cubicBezTo>
                  <a:cubicBezTo>
                    <a:pt x="20631" y="3585"/>
                    <a:pt x="21600" y="2518"/>
                    <a:pt x="21185" y="2252"/>
                  </a:cubicBezTo>
                  <a:cubicBezTo>
                    <a:pt x="20908" y="2252"/>
                    <a:pt x="20492" y="2252"/>
                    <a:pt x="20215" y="2252"/>
                  </a:cubicBezTo>
                  <a:cubicBezTo>
                    <a:pt x="20077" y="1985"/>
                    <a:pt x="19800" y="2252"/>
                    <a:pt x="19800" y="1985"/>
                  </a:cubicBezTo>
                  <a:cubicBezTo>
                    <a:pt x="19800" y="1452"/>
                    <a:pt x="19523" y="1452"/>
                    <a:pt x="19523" y="918"/>
                  </a:cubicBezTo>
                  <a:cubicBezTo>
                    <a:pt x="19523" y="918"/>
                    <a:pt x="18969" y="1185"/>
                    <a:pt x="18831" y="1185"/>
                  </a:cubicBezTo>
                  <a:cubicBezTo>
                    <a:pt x="18692" y="918"/>
                    <a:pt x="18554" y="385"/>
                    <a:pt x="18415" y="918"/>
                  </a:cubicBezTo>
                  <a:cubicBezTo>
                    <a:pt x="18415" y="918"/>
                    <a:pt x="17585" y="1185"/>
                    <a:pt x="17446" y="1185"/>
                  </a:cubicBezTo>
                  <a:cubicBezTo>
                    <a:pt x="17169" y="1452"/>
                    <a:pt x="16892" y="1452"/>
                    <a:pt x="16615" y="1452"/>
                  </a:cubicBezTo>
                  <a:cubicBezTo>
                    <a:pt x="16615" y="1452"/>
                    <a:pt x="16062" y="1452"/>
                    <a:pt x="16062" y="1452"/>
                  </a:cubicBezTo>
                  <a:cubicBezTo>
                    <a:pt x="16062" y="1185"/>
                    <a:pt x="16615" y="1185"/>
                    <a:pt x="16754" y="918"/>
                  </a:cubicBezTo>
                  <a:cubicBezTo>
                    <a:pt x="17031" y="918"/>
                    <a:pt x="17308" y="652"/>
                    <a:pt x="17446" y="385"/>
                  </a:cubicBezTo>
                  <a:cubicBezTo>
                    <a:pt x="17169" y="1185"/>
                    <a:pt x="14262" y="-415"/>
                    <a:pt x="14123" y="118"/>
                  </a:cubicBezTo>
                  <a:cubicBezTo>
                    <a:pt x="14123" y="385"/>
                    <a:pt x="14400" y="385"/>
                    <a:pt x="14538" y="652"/>
                  </a:cubicBezTo>
                  <a:cubicBezTo>
                    <a:pt x="14538" y="918"/>
                    <a:pt x="13846" y="118"/>
                    <a:pt x="13846" y="118"/>
                  </a:cubicBezTo>
                  <a:cubicBezTo>
                    <a:pt x="13569" y="-148"/>
                    <a:pt x="13154" y="118"/>
                    <a:pt x="13015" y="118"/>
                  </a:cubicBezTo>
                  <a:cubicBezTo>
                    <a:pt x="12877" y="118"/>
                    <a:pt x="12462" y="118"/>
                    <a:pt x="12600" y="385"/>
                  </a:cubicBezTo>
                  <a:cubicBezTo>
                    <a:pt x="12738" y="652"/>
                    <a:pt x="13015" y="1452"/>
                    <a:pt x="13154" y="1185"/>
                  </a:cubicBezTo>
                  <a:cubicBezTo>
                    <a:pt x="13154" y="1452"/>
                    <a:pt x="12600" y="1185"/>
                    <a:pt x="12600" y="918"/>
                  </a:cubicBezTo>
                  <a:cubicBezTo>
                    <a:pt x="12185" y="918"/>
                    <a:pt x="12046" y="118"/>
                    <a:pt x="11769" y="118"/>
                  </a:cubicBezTo>
                  <a:cubicBezTo>
                    <a:pt x="11215" y="118"/>
                    <a:pt x="10800" y="118"/>
                    <a:pt x="10385" y="118"/>
                  </a:cubicBezTo>
                  <a:cubicBezTo>
                    <a:pt x="9692" y="385"/>
                    <a:pt x="10108" y="652"/>
                    <a:pt x="10523" y="918"/>
                  </a:cubicBezTo>
                  <a:cubicBezTo>
                    <a:pt x="10662" y="1185"/>
                    <a:pt x="10938" y="1452"/>
                    <a:pt x="11077" y="1718"/>
                  </a:cubicBezTo>
                  <a:cubicBezTo>
                    <a:pt x="11077" y="1718"/>
                    <a:pt x="10662" y="2252"/>
                    <a:pt x="10662" y="2252"/>
                  </a:cubicBezTo>
                  <a:cubicBezTo>
                    <a:pt x="10523" y="2252"/>
                    <a:pt x="10800" y="1985"/>
                    <a:pt x="10800" y="1985"/>
                  </a:cubicBezTo>
                  <a:cubicBezTo>
                    <a:pt x="10800" y="1718"/>
                    <a:pt x="9831" y="652"/>
                    <a:pt x="9692" y="652"/>
                  </a:cubicBezTo>
                  <a:cubicBezTo>
                    <a:pt x="9138" y="652"/>
                    <a:pt x="8585" y="385"/>
                    <a:pt x="8031" y="652"/>
                  </a:cubicBezTo>
                  <a:cubicBezTo>
                    <a:pt x="8031" y="652"/>
                    <a:pt x="8308" y="1185"/>
                    <a:pt x="8446" y="1185"/>
                  </a:cubicBezTo>
                  <a:cubicBezTo>
                    <a:pt x="8585" y="1185"/>
                    <a:pt x="8862" y="1452"/>
                    <a:pt x="9138" y="1185"/>
                  </a:cubicBezTo>
                  <a:cubicBezTo>
                    <a:pt x="8862" y="1452"/>
                    <a:pt x="8446" y="1718"/>
                    <a:pt x="8169" y="1452"/>
                  </a:cubicBezTo>
                  <a:cubicBezTo>
                    <a:pt x="8031" y="1452"/>
                    <a:pt x="7062" y="652"/>
                    <a:pt x="7200" y="918"/>
                  </a:cubicBezTo>
                  <a:cubicBezTo>
                    <a:pt x="7200" y="652"/>
                    <a:pt x="7892" y="2252"/>
                    <a:pt x="7338" y="1985"/>
                  </a:cubicBezTo>
                  <a:cubicBezTo>
                    <a:pt x="7200" y="1718"/>
                    <a:pt x="6785" y="1452"/>
                    <a:pt x="6508" y="1718"/>
                  </a:cubicBezTo>
                  <a:cubicBezTo>
                    <a:pt x="6646" y="1718"/>
                    <a:pt x="7062" y="1985"/>
                    <a:pt x="7062" y="1985"/>
                  </a:cubicBezTo>
                  <a:cubicBezTo>
                    <a:pt x="6923" y="2252"/>
                    <a:pt x="6369" y="1718"/>
                    <a:pt x="6369" y="2252"/>
                  </a:cubicBezTo>
                  <a:cubicBezTo>
                    <a:pt x="6369" y="2518"/>
                    <a:pt x="6923" y="2785"/>
                    <a:pt x="7062" y="3052"/>
                  </a:cubicBezTo>
                  <a:cubicBezTo>
                    <a:pt x="7477" y="3052"/>
                    <a:pt x="8446" y="3318"/>
                    <a:pt x="8446" y="4118"/>
                  </a:cubicBezTo>
                  <a:cubicBezTo>
                    <a:pt x="8446" y="3852"/>
                    <a:pt x="7477" y="3585"/>
                    <a:pt x="7200" y="3318"/>
                  </a:cubicBezTo>
                  <a:cubicBezTo>
                    <a:pt x="6923" y="3318"/>
                    <a:pt x="6508" y="2518"/>
                    <a:pt x="6231" y="2785"/>
                  </a:cubicBezTo>
                  <a:cubicBezTo>
                    <a:pt x="6231" y="2785"/>
                    <a:pt x="6646" y="3318"/>
                    <a:pt x="6646" y="3318"/>
                  </a:cubicBezTo>
                  <a:cubicBezTo>
                    <a:pt x="6646" y="3318"/>
                    <a:pt x="6231" y="3585"/>
                    <a:pt x="6231" y="3318"/>
                  </a:cubicBezTo>
                  <a:cubicBezTo>
                    <a:pt x="5954" y="3052"/>
                    <a:pt x="5815" y="2785"/>
                    <a:pt x="5538" y="2518"/>
                  </a:cubicBezTo>
                  <a:cubicBezTo>
                    <a:pt x="5400" y="2252"/>
                    <a:pt x="4292" y="2252"/>
                    <a:pt x="4292" y="2252"/>
                  </a:cubicBezTo>
                  <a:cubicBezTo>
                    <a:pt x="4292" y="2518"/>
                    <a:pt x="4708" y="2518"/>
                    <a:pt x="4292" y="2785"/>
                  </a:cubicBezTo>
                  <a:cubicBezTo>
                    <a:pt x="4154" y="2785"/>
                    <a:pt x="3462" y="3318"/>
                    <a:pt x="3462" y="3318"/>
                  </a:cubicBezTo>
                  <a:cubicBezTo>
                    <a:pt x="3600" y="3318"/>
                    <a:pt x="4015" y="3052"/>
                    <a:pt x="4015" y="3052"/>
                  </a:cubicBezTo>
                  <a:cubicBezTo>
                    <a:pt x="4154" y="3318"/>
                    <a:pt x="4708" y="3852"/>
                    <a:pt x="4708" y="3852"/>
                  </a:cubicBezTo>
                  <a:cubicBezTo>
                    <a:pt x="4708" y="3852"/>
                    <a:pt x="4292" y="3585"/>
                    <a:pt x="4292" y="3852"/>
                  </a:cubicBezTo>
                  <a:cubicBezTo>
                    <a:pt x="4292" y="3852"/>
                    <a:pt x="4431" y="4652"/>
                    <a:pt x="4154" y="4118"/>
                  </a:cubicBezTo>
                  <a:cubicBezTo>
                    <a:pt x="4015" y="3852"/>
                    <a:pt x="3877" y="3318"/>
                    <a:pt x="3600" y="3585"/>
                  </a:cubicBezTo>
                  <a:cubicBezTo>
                    <a:pt x="3462" y="3585"/>
                    <a:pt x="3323" y="4118"/>
                    <a:pt x="3185" y="3852"/>
                  </a:cubicBezTo>
                  <a:cubicBezTo>
                    <a:pt x="3046" y="3585"/>
                    <a:pt x="2908" y="3318"/>
                    <a:pt x="2631" y="3318"/>
                  </a:cubicBezTo>
                  <a:cubicBezTo>
                    <a:pt x="2492" y="3318"/>
                    <a:pt x="2077" y="3585"/>
                    <a:pt x="1938" y="3852"/>
                  </a:cubicBezTo>
                  <a:cubicBezTo>
                    <a:pt x="1662" y="4118"/>
                    <a:pt x="1800" y="4385"/>
                    <a:pt x="1385" y="4118"/>
                  </a:cubicBezTo>
                  <a:cubicBezTo>
                    <a:pt x="1108" y="3852"/>
                    <a:pt x="969" y="4118"/>
                    <a:pt x="692" y="4118"/>
                  </a:cubicBezTo>
                  <a:cubicBezTo>
                    <a:pt x="554" y="4385"/>
                    <a:pt x="0" y="4385"/>
                    <a:pt x="0" y="4652"/>
                  </a:cubicBezTo>
                  <a:cubicBezTo>
                    <a:pt x="0" y="5185"/>
                    <a:pt x="1246" y="4652"/>
                    <a:pt x="1246" y="4918"/>
                  </a:cubicBezTo>
                  <a:cubicBezTo>
                    <a:pt x="1246" y="5185"/>
                    <a:pt x="831" y="5185"/>
                    <a:pt x="692" y="5452"/>
                  </a:cubicBezTo>
                  <a:cubicBezTo>
                    <a:pt x="692" y="5185"/>
                    <a:pt x="1385" y="5185"/>
                    <a:pt x="1523" y="5185"/>
                  </a:cubicBezTo>
                  <a:cubicBezTo>
                    <a:pt x="1662" y="5185"/>
                    <a:pt x="2354" y="5185"/>
                    <a:pt x="2354" y="5185"/>
                  </a:cubicBezTo>
                  <a:cubicBezTo>
                    <a:pt x="2354" y="5185"/>
                    <a:pt x="2077" y="5452"/>
                    <a:pt x="1938" y="5452"/>
                  </a:cubicBezTo>
                  <a:cubicBezTo>
                    <a:pt x="1662" y="5452"/>
                    <a:pt x="1523" y="5452"/>
                    <a:pt x="1246" y="5985"/>
                  </a:cubicBezTo>
                  <a:cubicBezTo>
                    <a:pt x="692" y="6518"/>
                    <a:pt x="1662" y="6518"/>
                    <a:pt x="1800" y="6518"/>
                  </a:cubicBezTo>
                  <a:cubicBezTo>
                    <a:pt x="2354" y="6785"/>
                    <a:pt x="2769" y="6785"/>
                    <a:pt x="3323" y="6518"/>
                  </a:cubicBezTo>
                  <a:cubicBezTo>
                    <a:pt x="3600" y="6252"/>
                    <a:pt x="4292" y="5452"/>
                    <a:pt x="4708" y="5985"/>
                  </a:cubicBezTo>
                  <a:cubicBezTo>
                    <a:pt x="4708" y="5985"/>
                    <a:pt x="4015" y="6518"/>
                    <a:pt x="4015" y="6518"/>
                  </a:cubicBezTo>
                  <a:cubicBezTo>
                    <a:pt x="3738" y="6518"/>
                    <a:pt x="3462" y="6518"/>
                    <a:pt x="3185" y="6785"/>
                  </a:cubicBezTo>
                  <a:cubicBezTo>
                    <a:pt x="3046" y="6785"/>
                    <a:pt x="2769" y="6785"/>
                    <a:pt x="2492" y="6785"/>
                  </a:cubicBezTo>
                  <a:cubicBezTo>
                    <a:pt x="2215" y="7052"/>
                    <a:pt x="1938" y="6785"/>
                    <a:pt x="1662" y="7052"/>
                  </a:cubicBezTo>
                  <a:cubicBezTo>
                    <a:pt x="1800" y="7052"/>
                    <a:pt x="2215" y="7318"/>
                    <a:pt x="2215" y="7318"/>
                  </a:cubicBezTo>
                  <a:cubicBezTo>
                    <a:pt x="2354" y="7585"/>
                    <a:pt x="2492" y="7852"/>
                    <a:pt x="2769" y="7852"/>
                  </a:cubicBezTo>
                  <a:cubicBezTo>
                    <a:pt x="3323" y="7852"/>
                    <a:pt x="3600" y="7052"/>
                    <a:pt x="4154" y="6785"/>
                  </a:cubicBezTo>
                  <a:cubicBezTo>
                    <a:pt x="4292" y="6785"/>
                    <a:pt x="6092" y="6518"/>
                    <a:pt x="6092" y="6252"/>
                  </a:cubicBezTo>
                  <a:cubicBezTo>
                    <a:pt x="6092" y="6518"/>
                    <a:pt x="5262" y="6518"/>
                    <a:pt x="5123" y="6518"/>
                  </a:cubicBezTo>
                  <a:cubicBezTo>
                    <a:pt x="4708" y="6785"/>
                    <a:pt x="4015" y="7052"/>
                    <a:pt x="3600" y="7585"/>
                  </a:cubicBezTo>
                  <a:cubicBezTo>
                    <a:pt x="3185" y="8385"/>
                    <a:pt x="4431" y="8118"/>
                    <a:pt x="4569" y="8118"/>
                  </a:cubicBezTo>
                  <a:cubicBezTo>
                    <a:pt x="4846" y="8118"/>
                    <a:pt x="5123" y="8385"/>
                    <a:pt x="5400" y="7852"/>
                  </a:cubicBezTo>
                  <a:cubicBezTo>
                    <a:pt x="5538" y="7852"/>
                    <a:pt x="5538" y="7585"/>
                    <a:pt x="5538" y="7318"/>
                  </a:cubicBezTo>
                  <a:cubicBezTo>
                    <a:pt x="5677" y="7318"/>
                    <a:pt x="5815" y="7318"/>
                    <a:pt x="5815" y="7585"/>
                  </a:cubicBezTo>
                  <a:cubicBezTo>
                    <a:pt x="5815" y="7585"/>
                    <a:pt x="5815" y="7585"/>
                    <a:pt x="5677" y="7585"/>
                  </a:cubicBezTo>
                  <a:cubicBezTo>
                    <a:pt x="5954" y="7585"/>
                    <a:pt x="6646" y="7052"/>
                    <a:pt x="6923" y="7318"/>
                  </a:cubicBezTo>
                  <a:cubicBezTo>
                    <a:pt x="6785" y="7052"/>
                    <a:pt x="6092" y="8118"/>
                    <a:pt x="5954" y="8118"/>
                  </a:cubicBezTo>
                  <a:cubicBezTo>
                    <a:pt x="6092" y="8385"/>
                    <a:pt x="6923" y="7852"/>
                    <a:pt x="7200" y="7852"/>
                  </a:cubicBezTo>
                  <a:cubicBezTo>
                    <a:pt x="7615" y="7852"/>
                    <a:pt x="8031" y="7585"/>
                    <a:pt x="8446" y="7052"/>
                  </a:cubicBezTo>
                  <a:cubicBezTo>
                    <a:pt x="8585" y="6785"/>
                    <a:pt x="8585" y="6252"/>
                    <a:pt x="8585" y="6252"/>
                  </a:cubicBezTo>
                  <a:cubicBezTo>
                    <a:pt x="8862" y="6252"/>
                    <a:pt x="8862" y="6252"/>
                    <a:pt x="9000" y="5985"/>
                  </a:cubicBezTo>
                  <a:cubicBezTo>
                    <a:pt x="9138" y="5985"/>
                    <a:pt x="10108" y="4918"/>
                    <a:pt x="10108" y="5185"/>
                  </a:cubicBezTo>
                  <a:cubicBezTo>
                    <a:pt x="10108" y="5185"/>
                    <a:pt x="9554" y="5985"/>
                    <a:pt x="9554" y="5985"/>
                  </a:cubicBezTo>
                  <a:cubicBezTo>
                    <a:pt x="9415" y="6252"/>
                    <a:pt x="8862" y="6785"/>
                    <a:pt x="8862" y="7052"/>
                  </a:cubicBezTo>
                  <a:cubicBezTo>
                    <a:pt x="8862" y="7318"/>
                    <a:pt x="10385" y="7052"/>
                    <a:pt x="10385" y="7318"/>
                  </a:cubicBezTo>
                  <a:cubicBezTo>
                    <a:pt x="10385" y="7052"/>
                    <a:pt x="8308" y="8118"/>
                    <a:pt x="8308" y="7852"/>
                  </a:cubicBezTo>
                  <a:cubicBezTo>
                    <a:pt x="8308" y="7852"/>
                    <a:pt x="9554" y="8118"/>
                    <a:pt x="9415" y="8118"/>
                  </a:cubicBezTo>
                  <a:cubicBezTo>
                    <a:pt x="9415" y="8385"/>
                    <a:pt x="8862" y="8385"/>
                    <a:pt x="8723" y="8385"/>
                  </a:cubicBezTo>
                  <a:cubicBezTo>
                    <a:pt x="8446" y="8385"/>
                    <a:pt x="8031" y="8385"/>
                    <a:pt x="7754" y="8652"/>
                  </a:cubicBezTo>
                  <a:cubicBezTo>
                    <a:pt x="7200" y="8652"/>
                    <a:pt x="6646" y="8652"/>
                    <a:pt x="6092" y="8918"/>
                  </a:cubicBezTo>
                  <a:cubicBezTo>
                    <a:pt x="5954" y="8918"/>
                    <a:pt x="5954" y="9185"/>
                    <a:pt x="6231" y="9185"/>
                  </a:cubicBezTo>
                  <a:cubicBezTo>
                    <a:pt x="6369" y="9452"/>
                    <a:pt x="6785" y="9718"/>
                    <a:pt x="6923" y="9985"/>
                  </a:cubicBezTo>
                  <a:cubicBezTo>
                    <a:pt x="7200" y="10518"/>
                    <a:pt x="6923" y="11052"/>
                    <a:pt x="7338" y="11052"/>
                  </a:cubicBezTo>
                  <a:cubicBezTo>
                    <a:pt x="7477" y="10785"/>
                    <a:pt x="7892" y="11052"/>
                    <a:pt x="8031" y="10785"/>
                  </a:cubicBezTo>
                  <a:cubicBezTo>
                    <a:pt x="6785" y="12118"/>
                    <a:pt x="6092" y="9185"/>
                    <a:pt x="5123" y="9185"/>
                  </a:cubicBezTo>
                  <a:cubicBezTo>
                    <a:pt x="4846" y="9185"/>
                    <a:pt x="3600" y="8652"/>
                    <a:pt x="3600" y="9185"/>
                  </a:cubicBezTo>
                  <a:cubicBezTo>
                    <a:pt x="3600" y="9185"/>
                    <a:pt x="3462" y="9718"/>
                    <a:pt x="3462" y="9718"/>
                  </a:cubicBezTo>
                  <a:cubicBezTo>
                    <a:pt x="3600" y="9718"/>
                    <a:pt x="4431" y="9718"/>
                    <a:pt x="4431" y="9985"/>
                  </a:cubicBezTo>
                  <a:cubicBezTo>
                    <a:pt x="4431" y="9985"/>
                    <a:pt x="3600" y="9985"/>
                    <a:pt x="3600" y="10518"/>
                  </a:cubicBezTo>
                  <a:cubicBezTo>
                    <a:pt x="3600" y="10785"/>
                    <a:pt x="4431" y="10785"/>
                    <a:pt x="4708" y="11052"/>
                  </a:cubicBezTo>
                  <a:cubicBezTo>
                    <a:pt x="4846" y="11318"/>
                    <a:pt x="4985" y="11585"/>
                    <a:pt x="5123" y="11852"/>
                  </a:cubicBezTo>
                  <a:cubicBezTo>
                    <a:pt x="5262" y="12385"/>
                    <a:pt x="5538" y="12652"/>
                    <a:pt x="5815" y="12918"/>
                  </a:cubicBezTo>
                  <a:cubicBezTo>
                    <a:pt x="6092" y="13185"/>
                    <a:pt x="6231" y="13185"/>
                    <a:pt x="6508" y="12918"/>
                  </a:cubicBezTo>
                  <a:cubicBezTo>
                    <a:pt x="6646" y="12918"/>
                    <a:pt x="6923" y="12652"/>
                    <a:pt x="7062" y="12918"/>
                  </a:cubicBezTo>
                  <a:cubicBezTo>
                    <a:pt x="7062" y="12918"/>
                    <a:pt x="6923" y="13452"/>
                    <a:pt x="6923" y="13452"/>
                  </a:cubicBezTo>
                  <a:cubicBezTo>
                    <a:pt x="6646" y="13452"/>
                    <a:pt x="6231" y="13185"/>
                    <a:pt x="6092" y="13452"/>
                  </a:cubicBezTo>
                  <a:cubicBezTo>
                    <a:pt x="6092" y="13185"/>
                    <a:pt x="6646" y="13985"/>
                    <a:pt x="6646" y="13985"/>
                  </a:cubicBezTo>
                  <a:cubicBezTo>
                    <a:pt x="6646" y="14252"/>
                    <a:pt x="5954" y="13718"/>
                    <a:pt x="5954" y="13718"/>
                  </a:cubicBezTo>
                  <a:cubicBezTo>
                    <a:pt x="5538" y="13185"/>
                    <a:pt x="5262" y="13185"/>
                    <a:pt x="4846" y="13185"/>
                  </a:cubicBezTo>
                  <a:cubicBezTo>
                    <a:pt x="4569" y="13185"/>
                    <a:pt x="4431" y="13185"/>
                    <a:pt x="4154" y="13452"/>
                  </a:cubicBezTo>
                  <a:cubicBezTo>
                    <a:pt x="3877" y="13718"/>
                    <a:pt x="3738" y="13452"/>
                    <a:pt x="3600" y="13718"/>
                  </a:cubicBezTo>
                  <a:cubicBezTo>
                    <a:pt x="3462" y="13985"/>
                    <a:pt x="3462" y="14252"/>
                    <a:pt x="3185" y="14252"/>
                  </a:cubicBezTo>
                  <a:cubicBezTo>
                    <a:pt x="3046" y="14518"/>
                    <a:pt x="2908" y="15318"/>
                    <a:pt x="3185" y="15318"/>
                  </a:cubicBezTo>
                  <a:cubicBezTo>
                    <a:pt x="3462" y="15318"/>
                    <a:pt x="3738" y="15052"/>
                    <a:pt x="3738" y="15318"/>
                  </a:cubicBezTo>
                  <a:cubicBezTo>
                    <a:pt x="3877" y="15852"/>
                    <a:pt x="4431" y="15585"/>
                    <a:pt x="4431" y="15318"/>
                  </a:cubicBezTo>
                  <a:cubicBezTo>
                    <a:pt x="4569" y="15318"/>
                    <a:pt x="4846" y="14518"/>
                    <a:pt x="4846" y="14252"/>
                  </a:cubicBezTo>
                  <a:cubicBezTo>
                    <a:pt x="4846" y="14518"/>
                    <a:pt x="4846" y="14518"/>
                    <a:pt x="4846" y="14785"/>
                  </a:cubicBezTo>
                  <a:cubicBezTo>
                    <a:pt x="4846" y="14785"/>
                    <a:pt x="4985" y="14785"/>
                    <a:pt x="4985" y="14785"/>
                  </a:cubicBezTo>
                  <a:cubicBezTo>
                    <a:pt x="4985" y="14785"/>
                    <a:pt x="4846" y="15052"/>
                    <a:pt x="4846" y="15318"/>
                  </a:cubicBezTo>
                  <a:cubicBezTo>
                    <a:pt x="4846" y="15318"/>
                    <a:pt x="4846" y="15318"/>
                    <a:pt x="4985" y="15318"/>
                  </a:cubicBezTo>
                  <a:cubicBezTo>
                    <a:pt x="4985" y="15318"/>
                    <a:pt x="4569" y="15585"/>
                    <a:pt x="4708" y="15585"/>
                  </a:cubicBezTo>
                  <a:cubicBezTo>
                    <a:pt x="4708" y="15585"/>
                    <a:pt x="4708" y="15585"/>
                    <a:pt x="4708" y="15585"/>
                  </a:cubicBezTo>
                  <a:cubicBezTo>
                    <a:pt x="4708" y="15852"/>
                    <a:pt x="4292" y="15585"/>
                    <a:pt x="4154" y="15852"/>
                  </a:cubicBezTo>
                  <a:cubicBezTo>
                    <a:pt x="4292" y="15852"/>
                    <a:pt x="4846" y="15852"/>
                    <a:pt x="4985" y="16118"/>
                  </a:cubicBezTo>
                  <a:cubicBezTo>
                    <a:pt x="4985" y="16118"/>
                    <a:pt x="4292" y="16918"/>
                    <a:pt x="4431" y="16918"/>
                  </a:cubicBezTo>
                  <a:cubicBezTo>
                    <a:pt x="4431" y="17185"/>
                    <a:pt x="5123" y="16918"/>
                    <a:pt x="5123" y="16918"/>
                  </a:cubicBezTo>
                  <a:cubicBezTo>
                    <a:pt x="5123" y="16918"/>
                    <a:pt x="4985" y="16918"/>
                    <a:pt x="4985" y="16918"/>
                  </a:cubicBezTo>
                  <a:cubicBezTo>
                    <a:pt x="4985" y="17185"/>
                    <a:pt x="5677" y="16918"/>
                    <a:pt x="5815" y="16652"/>
                  </a:cubicBezTo>
                  <a:cubicBezTo>
                    <a:pt x="5815" y="16652"/>
                    <a:pt x="6369" y="15318"/>
                    <a:pt x="6508" y="15585"/>
                  </a:cubicBezTo>
                  <a:cubicBezTo>
                    <a:pt x="6646" y="15852"/>
                    <a:pt x="5538" y="17452"/>
                    <a:pt x="5262" y="17718"/>
                  </a:cubicBezTo>
                  <a:cubicBezTo>
                    <a:pt x="4846" y="17718"/>
                    <a:pt x="4569" y="17718"/>
                    <a:pt x="4154" y="17185"/>
                  </a:cubicBezTo>
                  <a:cubicBezTo>
                    <a:pt x="3877" y="16918"/>
                    <a:pt x="3877" y="16385"/>
                    <a:pt x="3600" y="16385"/>
                  </a:cubicBezTo>
                  <a:cubicBezTo>
                    <a:pt x="3323" y="16118"/>
                    <a:pt x="3046" y="16118"/>
                    <a:pt x="2769" y="16118"/>
                  </a:cubicBezTo>
                  <a:cubicBezTo>
                    <a:pt x="2354" y="16118"/>
                    <a:pt x="2354" y="16385"/>
                    <a:pt x="2631" y="16918"/>
                  </a:cubicBezTo>
                  <a:cubicBezTo>
                    <a:pt x="2769" y="17185"/>
                    <a:pt x="2769" y="17452"/>
                    <a:pt x="3046" y="17452"/>
                  </a:cubicBezTo>
                  <a:cubicBezTo>
                    <a:pt x="3462" y="17452"/>
                    <a:pt x="3046" y="17452"/>
                    <a:pt x="3046" y="17718"/>
                  </a:cubicBezTo>
                  <a:cubicBezTo>
                    <a:pt x="3046" y="17718"/>
                    <a:pt x="3600" y="18252"/>
                    <a:pt x="3600" y="18252"/>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17" name="Google Shape;217;p26"/>
            <p:cNvSpPr/>
            <p:nvPr/>
          </p:nvSpPr>
          <p:spPr>
            <a:xfrm>
              <a:off x="4708218" y="739364"/>
              <a:ext cx="68378" cy="18847"/>
            </a:xfrm>
            <a:custGeom>
              <a:rect b="b" l="l" r="r" t="t"/>
              <a:pathLst>
                <a:path extrusionOk="0" h="15417" w="20503">
                  <a:moveTo>
                    <a:pt x="20057" y="14170"/>
                  </a:moveTo>
                  <a:cubicBezTo>
                    <a:pt x="18514" y="9850"/>
                    <a:pt x="20057" y="9850"/>
                    <a:pt x="16971" y="5530"/>
                  </a:cubicBezTo>
                  <a:cubicBezTo>
                    <a:pt x="15429" y="5530"/>
                    <a:pt x="13886" y="5530"/>
                    <a:pt x="12343" y="5530"/>
                  </a:cubicBezTo>
                  <a:cubicBezTo>
                    <a:pt x="10800" y="5530"/>
                    <a:pt x="3086" y="-3110"/>
                    <a:pt x="1543" y="1210"/>
                  </a:cubicBezTo>
                  <a:cubicBezTo>
                    <a:pt x="1543" y="1210"/>
                    <a:pt x="4629" y="5530"/>
                    <a:pt x="3086" y="5530"/>
                  </a:cubicBezTo>
                  <a:cubicBezTo>
                    <a:pt x="3086" y="9850"/>
                    <a:pt x="0" y="14170"/>
                    <a:pt x="0" y="9850"/>
                  </a:cubicBezTo>
                  <a:cubicBezTo>
                    <a:pt x="0" y="14170"/>
                    <a:pt x="3086" y="9850"/>
                    <a:pt x="4629" y="9850"/>
                  </a:cubicBezTo>
                  <a:cubicBezTo>
                    <a:pt x="6171" y="9850"/>
                    <a:pt x="9257" y="14170"/>
                    <a:pt x="12343" y="14170"/>
                  </a:cubicBezTo>
                  <a:cubicBezTo>
                    <a:pt x="13886" y="14170"/>
                    <a:pt x="20057" y="14170"/>
                    <a:pt x="20057" y="14170"/>
                  </a:cubicBezTo>
                  <a:cubicBezTo>
                    <a:pt x="18514" y="9850"/>
                    <a:pt x="21600" y="18490"/>
                    <a:pt x="20057" y="14170"/>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18" name="Google Shape;218;p26"/>
            <p:cNvSpPr/>
            <p:nvPr/>
          </p:nvSpPr>
          <p:spPr>
            <a:xfrm>
              <a:off x="4515011" y="755585"/>
              <a:ext cx="18682" cy="8916"/>
            </a:xfrm>
            <a:custGeom>
              <a:rect b="b" l="l" r="r" t="t"/>
              <a:pathLst>
                <a:path extrusionOk="0" h="13824" w="13513">
                  <a:moveTo>
                    <a:pt x="12788" y="10800"/>
                  </a:moveTo>
                  <a:cubicBezTo>
                    <a:pt x="9188" y="21600"/>
                    <a:pt x="-5212" y="0"/>
                    <a:pt x="1988" y="0"/>
                  </a:cubicBezTo>
                  <a:cubicBezTo>
                    <a:pt x="5588" y="0"/>
                    <a:pt x="16388" y="10800"/>
                    <a:pt x="12788" y="10800"/>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19" name="Google Shape;219;p26"/>
            <p:cNvSpPr/>
            <p:nvPr/>
          </p:nvSpPr>
          <p:spPr>
            <a:xfrm>
              <a:off x="4645390" y="920145"/>
              <a:ext cx="18682" cy="8929"/>
            </a:xfrm>
            <a:custGeom>
              <a:rect b="b" l="l" r="r" t="t"/>
              <a:pathLst>
                <a:path extrusionOk="0" h="11232" w="13513">
                  <a:moveTo>
                    <a:pt x="11525" y="2016"/>
                  </a:moveTo>
                  <a:cubicBezTo>
                    <a:pt x="7925" y="-5184"/>
                    <a:pt x="-2875" y="9216"/>
                    <a:pt x="725" y="9216"/>
                  </a:cubicBezTo>
                  <a:cubicBezTo>
                    <a:pt x="4325" y="16416"/>
                    <a:pt x="18725" y="2016"/>
                    <a:pt x="11525" y="2016"/>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20" name="Google Shape;220;p26"/>
            <p:cNvSpPr/>
            <p:nvPr/>
          </p:nvSpPr>
          <p:spPr>
            <a:xfrm>
              <a:off x="2892859" y="1638579"/>
              <a:ext cx="17754" cy="16683"/>
            </a:xfrm>
            <a:custGeom>
              <a:rect b="b" l="l" r="r" t="t"/>
              <a:pathLst>
                <a:path extrusionOk="0" h="17067" w="14523">
                  <a:moveTo>
                    <a:pt x="13829" y="867"/>
                  </a:moveTo>
                  <a:cubicBezTo>
                    <a:pt x="9509" y="-4533"/>
                    <a:pt x="-3451" y="17067"/>
                    <a:pt x="869" y="17067"/>
                  </a:cubicBezTo>
                  <a:cubicBezTo>
                    <a:pt x="869" y="17067"/>
                    <a:pt x="18149" y="867"/>
                    <a:pt x="13829" y="867"/>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21" name="Google Shape;221;p26"/>
            <p:cNvSpPr/>
            <p:nvPr/>
          </p:nvSpPr>
          <p:spPr>
            <a:xfrm>
              <a:off x="2923746" y="1627055"/>
              <a:ext cx="8910" cy="8910"/>
            </a:xfrm>
            <a:custGeom>
              <a:rect b="b" l="l" r="r" t="t"/>
              <a:pathLst>
                <a:path extrusionOk="0" h="21600" w="21600">
                  <a:moveTo>
                    <a:pt x="0" y="0"/>
                  </a:moveTo>
                  <a:cubicBezTo>
                    <a:pt x="0" y="21600"/>
                    <a:pt x="21600" y="21600"/>
                    <a:pt x="21600" y="21600"/>
                  </a:cubicBezTo>
                  <a:cubicBezTo>
                    <a:pt x="21600" y="0"/>
                    <a:pt x="0" y="0"/>
                    <a:pt x="0" y="0"/>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22" name="Google Shape;222;p26"/>
            <p:cNvSpPr/>
            <p:nvPr/>
          </p:nvSpPr>
          <p:spPr>
            <a:xfrm>
              <a:off x="2404135" y="1636788"/>
              <a:ext cx="23236" cy="16267"/>
            </a:xfrm>
            <a:custGeom>
              <a:rect b="b" l="l" r="r" t="t"/>
              <a:pathLst>
                <a:path extrusionOk="0" h="11104" w="14277">
                  <a:moveTo>
                    <a:pt x="12834" y="5400"/>
                  </a:moveTo>
                  <a:cubicBezTo>
                    <a:pt x="19005" y="-1800"/>
                    <a:pt x="3576" y="-1800"/>
                    <a:pt x="491" y="5400"/>
                  </a:cubicBezTo>
                  <a:cubicBezTo>
                    <a:pt x="-2595" y="9000"/>
                    <a:pt x="9748" y="16200"/>
                    <a:pt x="12834" y="5400"/>
                  </a:cubicBezTo>
                  <a:cubicBezTo>
                    <a:pt x="15919" y="1800"/>
                    <a:pt x="6662" y="19800"/>
                    <a:pt x="12834" y="5400"/>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23" name="Google Shape;223;p26"/>
            <p:cNvSpPr/>
            <p:nvPr/>
          </p:nvSpPr>
          <p:spPr>
            <a:xfrm>
              <a:off x="4558268" y="2140588"/>
              <a:ext cx="32128" cy="8900"/>
            </a:xfrm>
            <a:custGeom>
              <a:rect b="b" l="l" r="r" t="t"/>
              <a:pathLst>
                <a:path extrusionOk="0" h="12150" w="18816">
                  <a:moveTo>
                    <a:pt x="18816" y="7200"/>
                  </a:moveTo>
                  <a:cubicBezTo>
                    <a:pt x="18816" y="0"/>
                    <a:pt x="-2784" y="0"/>
                    <a:pt x="302" y="0"/>
                  </a:cubicBezTo>
                  <a:cubicBezTo>
                    <a:pt x="3387" y="0"/>
                    <a:pt x="15730" y="21600"/>
                    <a:pt x="18816" y="7200"/>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24" name="Google Shape;224;p26"/>
            <p:cNvSpPr/>
            <p:nvPr/>
          </p:nvSpPr>
          <p:spPr>
            <a:xfrm>
              <a:off x="4440994" y="3022606"/>
              <a:ext cx="112482" cy="115095"/>
            </a:xfrm>
            <a:custGeom>
              <a:rect b="b" l="l" r="r" t="t"/>
              <a:pathLst>
                <a:path extrusionOk="0" h="19904" w="21600">
                  <a:moveTo>
                    <a:pt x="14727" y="19004"/>
                  </a:moveTo>
                  <a:cubicBezTo>
                    <a:pt x="15709" y="19904"/>
                    <a:pt x="16691" y="19904"/>
                    <a:pt x="18655" y="19904"/>
                  </a:cubicBezTo>
                  <a:cubicBezTo>
                    <a:pt x="16691" y="17204"/>
                    <a:pt x="18655" y="16304"/>
                    <a:pt x="18655" y="13604"/>
                  </a:cubicBezTo>
                  <a:cubicBezTo>
                    <a:pt x="18655" y="11804"/>
                    <a:pt x="19636" y="9104"/>
                    <a:pt x="19636" y="7304"/>
                  </a:cubicBezTo>
                  <a:cubicBezTo>
                    <a:pt x="19636" y="6404"/>
                    <a:pt x="20618" y="5504"/>
                    <a:pt x="20618" y="4604"/>
                  </a:cubicBezTo>
                  <a:cubicBezTo>
                    <a:pt x="21600" y="3704"/>
                    <a:pt x="20618" y="2804"/>
                    <a:pt x="21600" y="1004"/>
                  </a:cubicBezTo>
                  <a:cubicBezTo>
                    <a:pt x="21600" y="-1696"/>
                    <a:pt x="17673" y="1904"/>
                    <a:pt x="16691" y="1904"/>
                  </a:cubicBezTo>
                  <a:cubicBezTo>
                    <a:pt x="14727" y="1904"/>
                    <a:pt x="13745" y="1004"/>
                    <a:pt x="11782" y="2804"/>
                  </a:cubicBezTo>
                  <a:cubicBezTo>
                    <a:pt x="11782" y="2804"/>
                    <a:pt x="9818" y="6404"/>
                    <a:pt x="8836" y="5504"/>
                  </a:cubicBezTo>
                  <a:cubicBezTo>
                    <a:pt x="6873" y="5504"/>
                    <a:pt x="5891" y="5504"/>
                    <a:pt x="3927" y="6404"/>
                  </a:cubicBezTo>
                  <a:cubicBezTo>
                    <a:pt x="3927" y="7304"/>
                    <a:pt x="3927" y="9104"/>
                    <a:pt x="2945" y="9104"/>
                  </a:cubicBezTo>
                  <a:cubicBezTo>
                    <a:pt x="2945" y="10004"/>
                    <a:pt x="982" y="10004"/>
                    <a:pt x="0" y="10004"/>
                  </a:cubicBezTo>
                  <a:cubicBezTo>
                    <a:pt x="1964" y="11804"/>
                    <a:pt x="3927" y="14504"/>
                    <a:pt x="5891" y="15404"/>
                  </a:cubicBezTo>
                  <a:cubicBezTo>
                    <a:pt x="6873" y="17204"/>
                    <a:pt x="8836" y="18104"/>
                    <a:pt x="10800" y="18104"/>
                  </a:cubicBezTo>
                  <a:cubicBezTo>
                    <a:pt x="11782" y="18104"/>
                    <a:pt x="13745" y="18104"/>
                    <a:pt x="14727" y="19004"/>
                  </a:cubicBezTo>
                  <a:cubicBezTo>
                    <a:pt x="15709" y="19004"/>
                    <a:pt x="14727" y="18104"/>
                    <a:pt x="14727" y="19004"/>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25" name="Google Shape;225;p26"/>
            <p:cNvSpPr/>
            <p:nvPr/>
          </p:nvSpPr>
          <p:spPr>
            <a:xfrm>
              <a:off x="4485789" y="3127102"/>
              <a:ext cx="78278" cy="73248"/>
            </a:xfrm>
            <a:custGeom>
              <a:rect b="b" l="l" r="r" t="t"/>
              <a:pathLst>
                <a:path extrusionOk="0" h="20446" w="19233">
                  <a:moveTo>
                    <a:pt x="17962" y="14400"/>
                  </a:moveTo>
                  <a:cubicBezTo>
                    <a:pt x="17962" y="12960"/>
                    <a:pt x="17962" y="11520"/>
                    <a:pt x="19233" y="11520"/>
                  </a:cubicBezTo>
                  <a:cubicBezTo>
                    <a:pt x="17962" y="10080"/>
                    <a:pt x="17962" y="8640"/>
                    <a:pt x="16692" y="8640"/>
                  </a:cubicBezTo>
                  <a:cubicBezTo>
                    <a:pt x="15421" y="7200"/>
                    <a:pt x="14151" y="2880"/>
                    <a:pt x="12880" y="2880"/>
                  </a:cubicBezTo>
                  <a:cubicBezTo>
                    <a:pt x="10339" y="2880"/>
                    <a:pt x="9068" y="2880"/>
                    <a:pt x="7798" y="1440"/>
                  </a:cubicBezTo>
                  <a:cubicBezTo>
                    <a:pt x="6527" y="0"/>
                    <a:pt x="2715" y="0"/>
                    <a:pt x="1445" y="0"/>
                  </a:cubicBezTo>
                  <a:cubicBezTo>
                    <a:pt x="2715" y="1440"/>
                    <a:pt x="-2367" y="8640"/>
                    <a:pt x="1445" y="8640"/>
                  </a:cubicBezTo>
                  <a:cubicBezTo>
                    <a:pt x="2715" y="8640"/>
                    <a:pt x="2715" y="11520"/>
                    <a:pt x="5257" y="10080"/>
                  </a:cubicBezTo>
                  <a:cubicBezTo>
                    <a:pt x="6527" y="8640"/>
                    <a:pt x="2715" y="7200"/>
                    <a:pt x="2715" y="7200"/>
                  </a:cubicBezTo>
                  <a:cubicBezTo>
                    <a:pt x="3986" y="7200"/>
                    <a:pt x="6527" y="8640"/>
                    <a:pt x="6527" y="10080"/>
                  </a:cubicBezTo>
                  <a:cubicBezTo>
                    <a:pt x="7798" y="12960"/>
                    <a:pt x="10339" y="11520"/>
                    <a:pt x="11609" y="14400"/>
                  </a:cubicBezTo>
                  <a:cubicBezTo>
                    <a:pt x="12880" y="15840"/>
                    <a:pt x="12880" y="18720"/>
                    <a:pt x="15421" y="20160"/>
                  </a:cubicBezTo>
                  <a:cubicBezTo>
                    <a:pt x="19233" y="21600"/>
                    <a:pt x="19233" y="17280"/>
                    <a:pt x="17962" y="14400"/>
                  </a:cubicBezTo>
                  <a:cubicBezTo>
                    <a:pt x="17962" y="12960"/>
                    <a:pt x="17962" y="15840"/>
                    <a:pt x="17962" y="14400"/>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26" name="Google Shape;226;p26"/>
            <p:cNvSpPr/>
            <p:nvPr/>
          </p:nvSpPr>
          <p:spPr>
            <a:xfrm>
              <a:off x="4377705" y="3039179"/>
              <a:ext cx="57996" cy="34227"/>
            </a:xfrm>
            <a:custGeom>
              <a:rect b="b" l="l" r="r" t="t"/>
              <a:pathLst>
                <a:path extrusionOk="0" h="16183" w="21600">
                  <a:moveTo>
                    <a:pt x="7855" y="2400"/>
                  </a:moveTo>
                  <a:cubicBezTo>
                    <a:pt x="7855" y="0"/>
                    <a:pt x="7855" y="0"/>
                    <a:pt x="7855" y="0"/>
                  </a:cubicBezTo>
                  <a:cubicBezTo>
                    <a:pt x="5891" y="2400"/>
                    <a:pt x="1964" y="7200"/>
                    <a:pt x="0" y="9600"/>
                  </a:cubicBezTo>
                  <a:cubicBezTo>
                    <a:pt x="3927" y="12000"/>
                    <a:pt x="21600" y="21600"/>
                    <a:pt x="21600" y="12000"/>
                  </a:cubicBezTo>
                  <a:cubicBezTo>
                    <a:pt x="21600" y="4800"/>
                    <a:pt x="11782" y="7200"/>
                    <a:pt x="7855" y="2400"/>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27" name="Google Shape;227;p26"/>
            <p:cNvSpPr/>
            <p:nvPr/>
          </p:nvSpPr>
          <p:spPr>
            <a:xfrm>
              <a:off x="4324909" y="2948869"/>
              <a:ext cx="94949" cy="108381"/>
            </a:xfrm>
            <a:custGeom>
              <a:rect b="b" l="l" r="r" t="t"/>
              <a:pathLst>
                <a:path extrusionOk="0" h="19581" w="19781">
                  <a:moveTo>
                    <a:pt x="15461" y="14504"/>
                  </a:moveTo>
                  <a:cubicBezTo>
                    <a:pt x="15461" y="12626"/>
                    <a:pt x="18701" y="11687"/>
                    <a:pt x="19781" y="10748"/>
                  </a:cubicBezTo>
                  <a:cubicBezTo>
                    <a:pt x="16541" y="9808"/>
                    <a:pt x="15461" y="9808"/>
                    <a:pt x="15461" y="6991"/>
                  </a:cubicBezTo>
                  <a:cubicBezTo>
                    <a:pt x="15461" y="6052"/>
                    <a:pt x="16541" y="1356"/>
                    <a:pt x="15461" y="417"/>
                  </a:cubicBezTo>
                  <a:cubicBezTo>
                    <a:pt x="14381" y="-522"/>
                    <a:pt x="8981" y="417"/>
                    <a:pt x="6821" y="417"/>
                  </a:cubicBezTo>
                  <a:cubicBezTo>
                    <a:pt x="4661" y="417"/>
                    <a:pt x="4661" y="3235"/>
                    <a:pt x="5741" y="5113"/>
                  </a:cubicBezTo>
                  <a:cubicBezTo>
                    <a:pt x="6821" y="6052"/>
                    <a:pt x="11141" y="8869"/>
                    <a:pt x="6821" y="8869"/>
                  </a:cubicBezTo>
                  <a:cubicBezTo>
                    <a:pt x="5741" y="8869"/>
                    <a:pt x="3581" y="8869"/>
                    <a:pt x="2501" y="8869"/>
                  </a:cubicBezTo>
                  <a:cubicBezTo>
                    <a:pt x="341" y="8869"/>
                    <a:pt x="341" y="12626"/>
                    <a:pt x="341" y="13565"/>
                  </a:cubicBezTo>
                  <a:cubicBezTo>
                    <a:pt x="-1819" y="19200"/>
                    <a:pt x="6821" y="18261"/>
                    <a:pt x="11141" y="19200"/>
                  </a:cubicBezTo>
                  <a:cubicBezTo>
                    <a:pt x="12221" y="21078"/>
                    <a:pt x="15461" y="15443"/>
                    <a:pt x="15461" y="14504"/>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28" name="Google Shape;228;p26"/>
            <p:cNvSpPr/>
            <p:nvPr/>
          </p:nvSpPr>
          <p:spPr>
            <a:xfrm>
              <a:off x="3688555" y="2541038"/>
              <a:ext cx="771768" cy="492905"/>
            </a:xfrm>
            <a:custGeom>
              <a:rect b="b" l="l" r="r" t="t"/>
              <a:pathLst>
                <a:path extrusionOk="0" h="21468" w="21600">
                  <a:moveTo>
                    <a:pt x="18144" y="19893"/>
                  </a:moveTo>
                  <a:cubicBezTo>
                    <a:pt x="18288" y="19893"/>
                    <a:pt x="19296" y="20118"/>
                    <a:pt x="19008" y="19668"/>
                  </a:cubicBezTo>
                  <a:cubicBezTo>
                    <a:pt x="18864" y="19218"/>
                    <a:pt x="18576" y="18993"/>
                    <a:pt x="18432" y="18543"/>
                  </a:cubicBezTo>
                  <a:cubicBezTo>
                    <a:pt x="18432" y="18543"/>
                    <a:pt x="18576" y="17868"/>
                    <a:pt x="18720" y="17868"/>
                  </a:cubicBezTo>
                  <a:cubicBezTo>
                    <a:pt x="18864" y="17643"/>
                    <a:pt x="19584" y="17868"/>
                    <a:pt x="19872" y="17868"/>
                  </a:cubicBezTo>
                  <a:cubicBezTo>
                    <a:pt x="20304" y="17868"/>
                    <a:pt x="20160" y="16743"/>
                    <a:pt x="20736" y="17418"/>
                  </a:cubicBezTo>
                  <a:cubicBezTo>
                    <a:pt x="20880" y="16968"/>
                    <a:pt x="21024" y="16743"/>
                    <a:pt x="21024" y="16293"/>
                  </a:cubicBezTo>
                  <a:cubicBezTo>
                    <a:pt x="21024" y="15843"/>
                    <a:pt x="20880" y="15393"/>
                    <a:pt x="21024" y="15168"/>
                  </a:cubicBezTo>
                  <a:cubicBezTo>
                    <a:pt x="21168" y="14718"/>
                    <a:pt x="21600" y="14268"/>
                    <a:pt x="21600" y="14043"/>
                  </a:cubicBezTo>
                  <a:cubicBezTo>
                    <a:pt x="21456" y="13593"/>
                    <a:pt x="21312" y="13593"/>
                    <a:pt x="21024" y="13593"/>
                  </a:cubicBezTo>
                  <a:cubicBezTo>
                    <a:pt x="20592" y="13593"/>
                    <a:pt x="20016" y="13593"/>
                    <a:pt x="19584" y="13818"/>
                  </a:cubicBezTo>
                  <a:cubicBezTo>
                    <a:pt x="19296" y="13818"/>
                    <a:pt x="19152" y="14043"/>
                    <a:pt x="19008" y="14268"/>
                  </a:cubicBezTo>
                  <a:cubicBezTo>
                    <a:pt x="18864" y="14718"/>
                    <a:pt x="19008" y="15168"/>
                    <a:pt x="18864" y="15618"/>
                  </a:cubicBezTo>
                  <a:cubicBezTo>
                    <a:pt x="18864" y="15843"/>
                    <a:pt x="18144" y="16968"/>
                    <a:pt x="18144" y="16968"/>
                  </a:cubicBezTo>
                  <a:cubicBezTo>
                    <a:pt x="17568" y="16743"/>
                    <a:pt x="16992" y="16968"/>
                    <a:pt x="16416" y="17418"/>
                  </a:cubicBezTo>
                  <a:cubicBezTo>
                    <a:pt x="16128" y="17418"/>
                    <a:pt x="15984" y="17193"/>
                    <a:pt x="15840" y="16968"/>
                  </a:cubicBezTo>
                  <a:cubicBezTo>
                    <a:pt x="15696" y="16743"/>
                    <a:pt x="15408" y="16743"/>
                    <a:pt x="15120" y="16518"/>
                  </a:cubicBezTo>
                  <a:cubicBezTo>
                    <a:pt x="14832" y="16518"/>
                    <a:pt x="14832" y="15843"/>
                    <a:pt x="14688" y="15393"/>
                  </a:cubicBezTo>
                  <a:cubicBezTo>
                    <a:pt x="14544" y="14943"/>
                    <a:pt x="14256" y="14718"/>
                    <a:pt x="14112" y="14268"/>
                  </a:cubicBezTo>
                  <a:cubicBezTo>
                    <a:pt x="13968" y="13368"/>
                    <a:pt x="13680" y="12243"/>
                    <a:pt x="13824" y="11343"/>
                  </a:cubicBezTo>
                  <a:cubicBezTo>
                    <a:pt x="13824" y="10668"/>
                    <a:pt x="13680" y="9768"/>
                    <a:pt x="13968" y="9093"/>
                  </a:cubicBezTo>
                  <a:cubicBezTo>
                    <a:pt x="14112" y="8868"/>
                    <a:pt x="14112" y="8643"/>
                    <a:pt x="14112" y="8418"/>
                  </a:cubicBezTo>
                  <a:cubicBezTo>
                    <a:pt x="14256" y="7968"/>
                    <a:pt x="13968" y="8193"/>
                    <a:pt x="13824" y="7968"/>
                  </a:cubicBezTo>
                  <a:cubicBezTo>
                    <a:pt x="13536" y="7968"/>
                    <a:pt x="13248" y="7743"/>
                    <a:pt x="12960" y="7743"/>
                  </a:cubicBezTo>
                  <a:cubicBezTo>
                    <a:pt x="12816" y="7518"/>
                    <a:pt x="12528" y="7068"/>
                    <a:pt x="12528" y="6618"/>
                  </a:cubicBezTo>
                  <a:cubicBezTo>
                    <a:pt x="12528" y="5943"/>
                    <a:pt x="12096" y="5718"/>
                    <a:pt x="11808" y="5268"/>
                  </a:cubicBezTo>
                  <a:cubicBezTo>
                    <a:pt x="11664" y="4818"/>
                    <a:pt x="11664" y="4368"/>
                    <a:pt x="11520" y="3918"/>
                  </a:cubicBezTo>
                  <a:cubicBezTo>
                    <a:pt x="11376" y="3693"/>
                    <a:pt x="11088" y="3693"/>
                    <a:pt x="10800" y="3693"/>
                  </a:cubicBezTo>
                  <a:cubicBezTo>
                    <a:pt x="10656" y="3468"/>
                    <a:pt x="10368" y="3468"/>
                    <a:pt x="10224" y="3693"/>
                  </a:cubicBezTo>
                  <a:cubicBezTo>
                    <a:pt x="10224" y="3918"/>
                    <a:pt x="10080" y="4368"/>
                    <a:pt x="9792" y="4368"/>
                  </a:cubicBezTo>
                  <a:cubicBezTo>
                    <a:pt x="9504" y="4368"/>
                    <a:pt x="9072" y="3918"/>
                    <a:pt x="8928" y="3468"/>
                  </a:cubicBezTo>
                  <a:cubicBezTo>
                    <a:pt x="8784" y="2793"/>
                    <a:pt x="8784" y="2568"/>
                    <a:pt x="8496" y="2118"/>
                  </a:cubicBezTo>
                  <a:cubicBezTo>
                    <a:pt x="8208" y="1893"/>
                    <a:pt x="7776" y="1218"/>
                    <a:pt x="7488" y="1218"/>
                  </a:cubicBezTo>
                  <a:cubicBezTo>
                    <a:pt x="7344" y="993"/>
                    <a:pt x="6480" y="993"/>
                    <a:pt x="6480" y="1218"/>
                  </a:cubicBezTo>
                  <a:cubicBezTo>
                    <a:pt x="6192" y="1893"/>
                    <a:pt x="6048" y="1668"/>
                    <a:pt x="5616" y="1668"/>
                  </a:cubicBezTo>
                  <a:cubicBezTo>
                    <a:pt x="5040" y="1668"/>
                    <a:pt x="4608" y="1668"/>
                    <a:pt x="4176" y="1668"/>
                  </a:cubicBezTo>
                  <a:cubicBezTo>
                    <a:pt x="4032" y="1668"/>
                    <a:pt x="3600" y="1218"/>
                    <a:pt x="3312" y="993"/>
                  </a:cubicBezTo>
                  <a:cubicBezTo>
                    <a:pt x="2880" y="768"/>
                    <a:pt x="2448" y="543"/>
                    <a:pt x="1872" y="93"/>
                  </a:cubicBezTo>
                  <a:cubicBezTo>
                    <a:pt x="1296" y="-132"/>
                    <a:pt x="576" y="93"/>
                    <a:pt x="0" y="318"/>
                  </a:cubicBezTo>
                  <a:cubicBezTo>
                    <a:pt x="144" y="1443"/>
                    <a:pt x="720" y="2343"/>
                    <a:pt x="1008" y="3468"/>
                  </a:cubicBezTo>
                  <a:cubicBezTo>
                    <a:pt x="1152" y="3918"/>
                    <a:pt x="1584" y="4368"/>
                    <a:pt x="1872" y="4593"/>
                  </a:cubicBezTo>
                  <a:cubicBezTo>
                    <a:pt x="2016" y="5043"/>
                    <a:pt x="2304" y="5718"/>
                    <a:pt x="2160" y="6168"/>
                  </a:cubicBezTo>
                  <a:cubicBezTo>
                    <a:pt x="2160" y="6168"/>
                    <a:pt x="1152" y="5718"/>
                    <a:pt x="1728" y="6393"/>
                  </a:cubicBezTo>
                  <a:cubicBezTo>
                    <a:pt x="1872" y="6618"/>
                    <a:pt x="2016" y="6843"/>
                    <a:pt x="2160" y="7068"/>
                  </a:cubicBezTo>
                  <a:cubicBezTo>
                    <a:pt x="2448" y="7068"/>
                    <a:pt x="2592" y="7068"/>
                    <a:pt x="2736" y="7293"/>
                  </a:cubicBezTo>
                  <a:cubicBezTo>
                    <a:pt x="3024" y="7518"/>
                    <a:pt x="3312" y="7968"/>
                    <a:pt x="3600" y="8418"/>
                  </a:cubicBezTo>
                  <a:cubicBezTo>
                    <a:pt x="3744" y="8643"/>
                    <a:pt x="3600" y="9093"/>
                    <a:pt x="3456" y="9318"/>
                  </a:cubicBezTo>
                  <a:cubicBezTo>
                    <a:pt x="3312" y="9543"/>
                    <a:pt x="3600" y="9768"/>
                    <a:pt x="3744" y="9768"/>
                  </a:cubicBezTo>
                  <a:cubicBezTo>
                    <a:pt x="4176" y="10218"/>
                    <a:pt x="4464" y="10668"/>
                    <a:pt x="4752" y="11118"/>
                  </a:cubicBezTo>
                  <a:cubicBezTo>
                    <a:pt x="4896" y="11343"/>
                    <a:pt x="5040" y="11793"/>
                    <a:pt x="5184" y="11793"/>
                  </a:cubicBezTo>
                  <a:cubicBezTo>
                    <a:pt x="5328" y="11793"/>
                    <a:pt x="5472" y="11343"/>
                    <a:pt x="5328" y="11118"/>
                  </a:cubicBezTo>
                  <a:cubicBezTo>
                    <a:pt x="5328" y="10893"/>
                    <a:pt x="5184" y="10668"/>
                    <a:pt x="5184" y="10443"/>
                  </a:cubicBezTo>
                  <a:cubicBezTo>
                    <a:pt x="5040" y="10218"/>
                    <a:pt x="4752" y="10443"/>
                    <a:pt x="4608" y="10218"/>
                  </a:cubicBezTo>
                  <a:cubicBezTo>
                    <a:pt x="4320" y="9768"/>
                    <a:pt x="4608" y="9768"/>
                    <a:pt x="4608" y="9318"/>
                  </a:cubicBezTo>
                  <a:cubicBezTo>
                    <a:pt x="4608" y="9318"/>
                    <a:pt x="4320" y="8868"/>
                    <a:pt x="4320" y="8643"/>
                  </a:cubicBezTo>
                  <a:cubicBezTo>
                    <a:pt x="4032" y="8193"/>
                    <a:pt x="4032" y="7518"/>
                    <a:pt x="3744" y="7068"/>
                  </a:cubicBezTo>
                  <a:cubicBezTo>
                    <a:pt x="3456" y="6843"/>
                    <a:pt x="3168" y="6393"/>
                    <a:pt x="3024" y="5943"/>
                  </a:cubicBezTo>
                  <a:cubicBezTo>
                    <a:pt x="3024" y="5718"/>
                    <a:pt x="3024" y="5268"/>
                    <a:pt x="2880" y="5043"/>
                  </a:cubicBezTo>
                  <a:cubicBezTo>
                    <a:pt x="2736" y="4818"/>
                    <a:pt x="2592" y="4593"/>
                    <a:pt x="2448" y="4368"/>
                  </a:cubicBezTo>
                  <a:cubicBezTo>
                    <a:pt x="2304" y="3918"/>
                    <a:pt x="2160" y="3693"/>
                    <a:pt x="1872" y="3468"/>
                  </a:cubicBezTo>
                  <a:cubicBezTo>
                    <a:pt x="1728" y="3243"/>
                    <a:pt x="1728" y="2793"/>
                    <a:pt x="1728" y="2568"/>
                  </a:cubicBezTo>
                  <a:cubicBezTo>
                    <a:pt x="1728" y="2343"/>
                    <a:pt x="1440" y="1218"/>
                    <a:pt x="1584" y="993"/>
                  </a:cubicBezTo>
                  <a:cubicBezTo>
                    <a:pt x="1728" y="768"/>
                    <a:pt x="1872" y="1443"/>
                    <a:pt x="2016" y="1443"/>
                  </a:cubicBezTo>
                  <a:cubicBezTo>
                    <a:pt x="2160" y="1443"/>
                    <a:pt x="2160" y="1443"/>
                    <a:pt x="2160" y="1443"/>
                  </a:cubicBezTo>
                  <a:cubicBezTo>
                    <a:pt x="2448" y="1218"/>
                    <a:pt x="2448" y="1443"/>
                    <a:pt x="2592" y="1668"/>
                  </a:cubicBezTo>
                  <a:cubicBezTo>
                    <a:pt x="2736" y="1668"/>
                    <a:pt x="2880" y="1668"/>
                    <a:pt x="2880" y="1893"/>
                  </a:cubicBezTo>
                  <a:cubicBezTo>
                    <a:pt x="2880" y="2343"/>
                    <a:pt x="3024" y="2793"/>
                    <a:pt x="3168" y="3243"/>
                  </a:cubicBezTo>
                  <a:cubicBezTo>
                    <a:pt x="3168" y="3468"/>
                    <a:pt x="3312" y="3918"/>
                    <a:pt x="3312" y="4143"/>
                  </a:cubicBezTo>
                  <a:cubicBezTo>
                    <a:pt x="3312" y="4368"/>
                    <a:pt x="3168" y="4593"/>
                    <a:pt x="3168" y="4818"/>
                  </a:cubicBezTo>
                  <a:cubicBezTo>
                    <a:pt x="3312" y="4818"/>
                    <a:pt x="3312" y="4368"/>
                    <a:pt x="3312" y="4368"/>
                  </a:cubicBezTo>
                  <a:cubicBezTo>
                    <a:pt x="3456" y="4143"/>
                    <a:pt x="3600" y="4818"/>
                    <a:pt x="3744" y="4818"/>
                  </a:cubicBezTo>
                  <a:cubicBezTo>
                    <a:pt x="3888" y="5043"/>
                    <a:pt x="4608" y="5718"/>
                    <a:pt x="4608" y="5943"/>
                  </a:cubicBezTo>
                  <a:cubicBezTo>
                    <a:pt x="4608" y="6393"/>
                    <a:pt x="4752" y="6618"/>
                    <a:pt x="4896" y="6618"/>
                  </a:cubicBezTo>
                  <a:cubicBezTo>
                    <a:pt x="5040" y="6843"/>
                    <a:pt x="5040" y="7068"/>
                    <a:pt x="5184" y="7293"/>
                  </a:cubicBezTo>
                  <a:cubicBezTo>
                    <a:pt x="5328" y="7518"/>
                    <a:pt x="5472" y="7293"/>
                    <a:pt x="5472" y="7518"/>
                  </a:cubicBezTo>
                  <a:cubicBezTo>
                    <a:pt x="5616" y="7743"/>
                    <a:pt x="5328" y="7968"/>
                    <a:pt x="5472" y="8418"/>
                  </a:cubicBezTo>
                  <a:cubicBezTo>
                    <a:pt x="5760" y="8643"/>
                    <a:pt x="6048" y="8868"/>
                    <a:pt x="6336" y="9318"/>
                  </a:cubicBezTo>
                  <a:cubicBezTo>
                    <a:pt x="6480" y="9543"/>
                    <a:pt x="6480" y="9768"/>
                    <a:pt x="6624" y="9993"/>
                  </a:cubicBezTo>
                  <a:cubicBezTo>
                    <a:pt x="6768" y="10218"/>
                    <a:pt x="6912" y="10218"/>
                    <a:pt x="7056" y="10668"/>
                  </a:cubicBezTo>
                  <a:cubicBezTo>
                    <a:pt x="7344" y="10893"/>
                    <a:pt x="7488" y="11343"/>
                    <a:pt x="7776" y="11793"/>
                  </a:cubicBezTo>
                  <a:cubicBezTo>
                    <a:pt x="7920" y="12018"/>
                    <a:pt x="8064" y="12243"/>
                    <a:pt x="8208" y="12468"/>
                  </a:cubicBezTo>
                  <a:cubicBezTo>
                    <a:pt x="8352" y="12918"/>
                    <a:pt x="8064" y="12918"/>
                    <a:pt x="8064" y="13143"/>
                  </a:cubicBezTo>
                  <a:cubicBezTo>
                    <a:pt x="8064" y="13368"/>
                    <a:pt x="8496" y="13143"/>
                    <a:pt x="8496" y="13593"/>
                  </a:cubicBezTo>
                  <a:cubicBezTo>
                    <a:pt x="8352" y="14043"/>
                    <a:pt x="8208" y="14043"/>
                    <a:pt x="8352" y="14493"/>
                  </a:cubicBezTo>
                  <a:cubicBezTo>
                    <a:pt x="8352" y="14493"/>
                    <a:pt x="8064" y="14943"/>
                    <a:pt x="8208" y="15168"/>
                  </a:cubicBezTo>
                  <a:cubicBezTo>
                    <a:pt x="8352" y="15393"/>
                    <a:pt x="8496" y="15843"/>
                    <a:pt x="8640" y="16068"/>
                  </a:cubicBezTo>
                  <a:cubicBezTo>
                    <a:pt x="8784" y="16293"/>
                    <a:pt x="8928" y="16293"/>
                    <a:pt x="9072" y="16293"/>
                  </a:cubicBezTo>
                  <a:cubicBezTo>
                    <a:pt x="9504" y="16518"/>
                    <a:pt x="9504" y="16968"/>
                    <a:pt x="9792" y="17193"/>
                  </a:cubicBezTo>
                  <a:cubicBezTo>
                    <a:pt x="10224" y="17643"/>
                    <a:pt x="10800" y="17643"/>
                    <a:pt x="11088" y="18093"/>
                  </a:cubicBezTo>
                  <a:cubicBezTo>
                    <a:pt x="11664" y="18543"/>
                    <a:pt x="12240" y="18993"/>
                    <a:pt x="12816" y="19218"/>
                  </a:cubicBezTo>
                  <a:cubicBezTo>
                    <a:pt x="13248" y="19668"/>
                    <a:pt x="13968" y="20118"/>
                    <a:pt x="14544" y="20343"/>
                  </a:cubicBezTo>
                  <a:cubicBezTo>
                    <a:pt x="15120" y="20343"/>
                    <a:pt x="15552" y="19443"/>
                    <a:pt x="16272" y="19668"/>
                  </a:cubicBezTo>
                  <a:cubicBezTo>
                    <a:pt x="16848" y="19893"/>
                    <a:pt x="17280" y="20793"/>
                    <a:pt x="17712" y="21468"/>
                  </a:cubicBezTo>
                  <a:cubicBezTo>
                    <a:pt x="17712" y="21243"/>
                    <a:pt x="17856" y="20118"/>
                    <a:pt x="18144" y="19893"/>
                  </a:cubicBezTo>
                  <a:cubicBezTo>
                    <a:pt x="18288" y="19893"/>
                    <a:pt x="18000" y="19893"/>
                    <a:pt x="18144" y="19893"/>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29" name="Google Shape;229;p26"/>
            <p:cNvSpPr/>
            <p:nvPr/>
          </p:nvSpPr>
          <p:spPr>
            <a:xfrm>
              <a:off x="4397241" y="3002874"/>
              <a:ext cx="151000" cy="78533"/>
            </a:xfrm>
            <a:custGeom>
              <a:rect b="b" l="l" r="r" t="t"/>
              <a:pathLst>
                <a:path extrusionOk="0" h="20518" w="21082">
                  <a:moveTo>
                    <a:pt x="8122" y="19168"/>
                  </a:moveTo>
                  <a:cubicBezTo>
                    <a:pt x="8842" y="19168"/>
                    <a:pt x="8842" y="17818"/>
                    <a:pt x="8842" y="16468"/>
                  </a:cubicBezTo>
                  <a:cubicBezTo>
                    <a:pt x="8842" y="15118"/>
                    <a:pt x="10282" y="13768"/>
                    <a:pt x="11002" y="13768"/>
                  </a:cubicBezTo>
                  <a:cubicBezTo>
                    <a:pt x="12442" y="12418"/>
                    <a:pt x="12442" y="15118"/>
                    <a:pt x="13882" y="12418"/>
                  </a:cubicBezTo>
                  <a:cubicBezTo>
                    <a:pt x="14602" y="11068"/>
                    <a:pt x="15322" y="7018"/>
                    <a:pt x="16762" y="8368"/>
                  </a:cubicBezTo>
                  <a:cubicBezTo>
                    <a:pt x="18922" y="8368"/>
                    <a:pt x="18922" y="7018"/>
                    <a:pt x="21082" y="5668"/>
                  </a:cubicBezTo>
                  <a:cubicBezTo>
                    <a:pt x="18202" y="2968"/>
                    <a:pt x="17482" y="-1082"/>
                    <a:pt x="13882" y="268"/>
                  </a:cubicBezTo>
                  <a:cubicBezTo>
                    <a:pt x="12442" y="268"/>
                    <a:pt x="11002" y="1618"/>
                    <a:pt x="9562" y="1618"/>
                  </a:cubicBezTo>
                  <a:cubicBezTo>
                    <a:pt x="8122" y="1618"/>
                    <a:pt x="6682" y="268"/>
                    <a:pt x="5242" y="268"/>
                  </a:cubicBezTo>
                  <a:cubicBezTo>
                    <a:pt x="3082" y="1618"/>
                    <a:pt x="2362" y="1618"/>
                    <a:pt x="922" y="4318"/>
                  </a:cubicBezTo>
                  <a:cubicBezTo>
                    <a:pt x="922" y="5668"/>
                    <a:pt x="-518" y="8368"/>
                    <a:pt x="202" y="11068"/>
                  </a:cubicBezTo>
                  <a:cubicBezTo>
                    <a:pt x="2362" y="13768"/>
                    <a:pt x="5242" y="11068"/>
                    <a:pt x="5242" y="17818"/>
                  </a:cubicBezTo>
                  <a:cubicBezTo>
                    <a:pt x="5242" y="17818"/>
                    <a:pt x="6682" y="17818"/>
                    <a:pt x="6682" y="17818"/>
                  </a:cubicBezTo>
                  <a:cubicBezTo>
                    <a:pt x="6682" y="17818"/>
                    <a:pt x="5962" y="20518"/>
                    <a:pt x="5962" y="20518"/>
                  </a:cubicBezTo>
                  <a:cubicBezTo>
                    <a:pt x="6682" y="20518"/>
                    <a:pt x="8122" y="20518"/>
                    <a:pt x="8122" y="19168"/>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30" name="Google Shape;230;p26"/>
            <p:cNvSpPr/>
            <p:nvPr/>
          </p:nvSpPr>
          <p:spPr>
            <a:xfrm>
              <a:off x="4397484" y="2933020"/>
              <a:ext cx="32931" cy="69801"/>
            </a:xfrm>
            <a:custGeom>
              <a:rect b="b" l="l" r="r" t="t"/>
              <a:pathLst>
                <a:path extrusionOk="0" h="19484" w="19286">
                  <a:moveTo>
                    <a:pt x="13115" y="640"/>
                  </a:moveTo>
                  <a:cubicBezTo>
                    <a:pt x="10029" y="-800"/>
                    <a:pt x="3857" y="3520"/>
                    <a:pt x="3857" y="4960"/>
                  </a:cubicBezTo>
                  <a:cubicBezTo>
                    <a:pt x="772" y="6400"/>
                    <a:pt x="772" y="4960"/>
                    <a:pt x="772" y="7840"/>
                  </a:cubicBezTo>
                  <a:cubicBezTo>
                    <a:pt x="772" y="9280"/>
                    <a:pt x="-2314" y="20800"/>
                    <a:pt x="3857" y="19360"/>
                  </a:cubicBezTo>
                  <a:cubicBezTo>
                    <a:pt x="3857" y="17920"/>
                    <a:pt x="13115" y="13600"/>
                    <a:pt x="16200" y="10720"/>
                  </a:cubicBezTo>
                  <a:cubicBezTo>
                    <a:pt x="16200" y="6400"/>
                    <a:pt x="16200" y="4960"/>
                    <a:pt x="19286" y="2080"/>
                  </a:cubicBezTo>
                  <a:cubicBezTo>
                    <a:pt x="19286" y="640"/>
                    <a:pt x="16200" y="640"/>
                    <a:pt x="13115" y="640"/>
                  </a:cubicBezTo>
                  <a:cubicBezTo>
                    <a:pt x="10029" y="-800"/>
                    <a:pt x="16200" y="640"/>
                    <a:pt x="13115" y="640"/>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31" name="Google Shape;231;p26"/>
            <p:cNvSpPr/>
            <p:nvPr/>
          </p:nvSpPr>
          <p:spPr>
            <a:xfrm>
              <a:off x="4780295" y="2888504"/>
              <a:ext cx="66798" cy="52196"/>
            </a:xfrm>
            <a:custGeom>
              <a:rect b="b" l="l" r="r" t="t"/>
              <a:pathLst>
                <a:path extrusionOk="0" h="20037" w="21600">
                  <a:moveTo>
                    <a:pt x="19938" y="4328"/>
                  </a:moveTo>
                  <a:cubicBezTo>
                    <a:pt x="16615" y="4328"/>
                    <a:pt x="13292" y="-1563"/>
                    <a:pt x="9969" y="401"/>
                  </a:cubicBezTo>
                  <a:cubicBezTo>
                    <a:pt x="4985" y="2364"/>
                    <a:pt x="11631" y="4328"/>
                    <a:pt x="11631" y="8255"/>
                  </a:cubicBezTo>
                  <a:cubicBezTo>
                    <a:pt x="13292" y="10219"/>
                    <a:pt x="16615" y="14146"/>
                    <a:pt x="14954" y="16110"/>
                  </a:cubicBezTo>
                  <a:cubicBezTo>
                    <a:pt x="13292" y="18073"/>
                    <a:pt x="11631" y="18073"/>
                    <a:pt x="9969" y="18073"/>
                  </a:cubicBezTo>
                  <a:cubicBezTo>
                    <a:pt x="6646" y="16110"/>
                    <a:pt x="9969" y="16110"/>
                    <a:pt x="8308" y="14146"/>
                  </a:cubicBezTo>
                  <a:cubicBezTo>
                    <a:pt x="8308" y="14146"/>
                    <a:pt x="0" y="16110"/>
                    <a:pt x="0" y="16110"/>
                  </a:cubicBezTo>
                  <a:cubicBezTo>
                    <a:pt x="0" y="20037"/>
                    <a:pt x="3323" y="20037"/>
                    <a:pt x="4985" y="20037"/>
                  </a:cubicBezTo>
                  <a:cubicBezTo>
                    <a:pt x="9969" y="18073"/>
                    <a:pt x="14954" y="20037"/>
                    <a:pt x="21600" y="20037"/>
                  </a:cubicBezTo>
                  <a:cubicBezTo>
                    <a:pt x="21600" y="14146"/>
                    <a:pt x="19938" y="8255"/>
                    <a:pt x="19938" y="4328"/>
                  </a:cubicBezTo>
                  <a:cubicBezTo>
                    <a:pt x="18277" y="4328"/>
                    <a:pt x="19938" y="8255"/>
                    <a:pt x="19938" y="4328"/>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32" name="Google Shape;232;p26"/>
            <p:cNvSpPr/>
            <p:nvPr/>
          </p:nvSpPr>
          <p:spPr>
            <a:xfrm>
              <a:off x="4841828" y="2888184"/>
              <a:ext cx="89968" cy="63808"/>
            </a:xfrm>
            <a:custGeom>
              <a:rect b="b" l="l" r="r" t="t"/>
              <a:pathLst>
                <a:path extrusionOk="0" h="17811" w="20850">
                  <a:moveTo>
                    <a:pt x="16800" y="9032"/>
                  </a:moveTo>
                  <a:cubicBezTo>
                    <a:pt x="14400" y="7592"/>
                    <a:pt x="12000" y="4712"/>
                    <a:pt x="9600" y="3272"/>
                  </a:cubicBezTo>
                  <a:cubicBezTo>
                    <a:pt x="8400" y="1832"/>
                    <a:pt x="2400" y="-1048"/>
                    <a:pt x="1200" y="392"/>
                  </a:cubicBezTo>
                  <a:cubicBezTo>
                    <a:pt x="1200" y="392"/>
                    <a:pt x="3600" y="3272"/>
                    <a:pt x="0" y="3272"/>
                  </a:cubicBezTo>
                  <a:cubicBezTo>
                    <a:pt x="0" y="6152"/>
                    <a:pt x="1200" y="9032"/>
                    <a:pt x="1200" y="13352"/>
                  </a:cubicBezTo>
                  <a:cubicBezTo>
                    <a:pt x="1200" y="14792"/>
                    <a:pt x="1200" y="14792"/>
                    <a:pt x="2400" y="16232"/>
                  </a:cubicBezTo>
                  <a:cubicBezTo>
                    <a:pt x="3600" y="20552"/>
                    <a:pt x="3600" y="14792"/>
                    <a:pt x="4800" y="13352"/>
                  </a:cubicBezTo>
                  <a:cubicBezTo>
                    <a:pt x="7200" y="10472"/>
                    <a:pt x="13200" y="13352"/>
                    <a:pt x="15600" y="13352"/>
                  </a:cubicBezTo>
                  <a:cubicBezTo>
                    <a:pt x="18000" y="13352"/>
                    <a:pt x="18000" y="14792"/>
                    <a:pt x="20400" y="13352"/>
                  </a:cubicBezTo>
                  <a:cubicBezTo>
                    <a:pt x="21600" y="10472"/>
                    <a:pt x="20400" y="9032"/>
                    <a:pt x="16800" y="9032"/>
                  </a:cubicBezTo>
                  <a:cubicBezTo>
                    <a:pt x="14400" y="9032"/>
                    <a:pt x="19200" y="9032"/>
                    <a:pt x="16800" y="9032"/>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33" name="Google Shape;233;p26"/>
            <p:cNvSpPr/>
            <p:nvPr/>
          </p:nvSpPr>
          <p:spPr>
            <a:xfrm>
              <a:off x="2377217" y="1167776"/>
              <a:ext cx="980852" cy="664802"/>
            </a:xfrm>
            <a:custGeom>
              <a:rect b="b" l="l" r="r" t="t"/>
              <a:pathLst>
                <a:path extrusionOk="0" h="21378" w="21179">
                  <a:moveTo>
                    <a:pt x="21179" y="20834"/>
                  </a:moveTo>
                  <a:cubicBezTo>
                    <a:pt x="21068" y="20668"/>
                    <a:pt x="20845" y="20668"/>
                    <a:pt x="21068" y="20336"/>
                  </a:cubicBezTo>
                  <a:cubicBezTo>
                    <a:pt x="21068" y="20170"/>
                    <a:pt x="20956" y="20170"/>
                    <a:pt x="20845" y="20170"/>
                  </a:cubicBezTo>
                  <a:cubicBezTo>
                    <a:pt x="20622" y="19837"/>
                    <a:pt x="20177" y="19671"/>
                    <a:pt x="20066" y="19505"/>
                  </a:cubicBezTo>
                  <a:cubicBezTo>
                    <a:pt x="19620" y="18674"/>
                    <a:pt x="19398" y="17677"/>
                    <a:pt x="18952" y="17013"/>
                  </a:cubicBezTo>
                  <a:cubicBezTo>
                    <a:pt x="18730" y="16847"/>
                    <a:pt x="18507" y="16514"/>
                    <a:pt x="18395" y="16348"/>
                  </a:cubicBezTo>
                  <a:cubicBezTo>
                    <a:pt x="18173" y="16182"/>
                    <a:pt x="18173" y="15684"/>
                    <a:pt x="17950" y="15684"/>
                  </a:cubicBezTo>
                  <a:cubicBezTo>
                    <a:pt x="17839" y="15684"/>
                    <a:pt x="17505" y="16016"/>
                    <a:pt x="17505" y="16016"/>
                  </a:cubicBezTo>
                  <a:cubicBezTo>
                    <a:pt x="17616" y="16348"/>
                    <a:pt x="17282" y="16514"/>
                    <a:pt x="17171" y="16514"/>
                  </a:cubicBezTo>
                  <a:cubicBezTo>
                    <a:pt x="16837" y="16681"/>
                    <a:pt x="16503" y="16016"/>
                    <a:pt x="16280" y="15684"/>
                  </a:cubicBezTo>
                  <a:cubicBezTo>
                    <a:pt x="16169" y="15517"/>
                    <a:pt x="16057" y="15517"/>
                    <a:pt x="15946" y="15185"/>
                  </a:cubicBezTo>
                  <a:cubicBezTo>
                    <a:pt x="15835" y="14853"/>
                    <a:pt x="15612" y="15019"/>
                    <a:pt x="15501" y="15185"/>
                  </a:cubicBezTo>
                  <a:cubicBezTo>
                    <a:pt x="15278" y="15185"/>
                    <a:pt x="15278" y="15019"/>
                    <a:pt x="15055" y="15185"/>
                  </a:cubicBezTo>
                  <a:cubicBezTo>
                    <a:pt x="15055" y="15185"/>
                    <a:pt x="14944" y="15185"/>
                    <a:pt x="14944" y="15019"/>
                  </a:cubicBezTo>
                  <a:cubicBezTo>
                    <a:pt x="14944" y="14853"/>
                    <a:pt x="14944" y="14853"/>
                    <a:pt x="14944" y="14687"/>
                  </a:cubicBezTo>
                  <a:cubicBezTo>
                    <a:pt x="14944" y="14022"/>
                    <a:pt x="14944" y="13191"/>
                    <a:pt x="14944" y="12527"/>
                  </a:cubicBezTo>
                  <a:cubicBezTo>
                    <a:pt x="14944" y="10533"/>
                    <a:pt x="14944" y="8373"/>
                    <a:pt x="14944" y="6213"/>
                  </a:cubicBezTo>
                  <a:cubicBezTo>
                    <a:pt x="14944" y="5382"/>
                    <a:pt x="14944" y="4385"/>
                    <a:pt x="14944" y="3388"/>
                  </a:cubicBezTo>
                  <a:cubicBezTo>
                    <a:pt x="14944" y="3222"/>
                    <a:pt x="14944" y="2890"/>
                    <a:pt x="14944" y="2557"/>
                  </a:cubicBezTo>
                  <a:cubicBezTo>
                    <a:pt x="14944" y="2391"/>
                    <a:pt x="14833" y="2391"/>
                    <a:pt x="14610" y="2225"/>
                  </a:cubicBezTo>
                  <a:cubicBezTo>
                    <a:pt x="14053" y="1893"/>
                    <a:pt x="13719" y="1893"/>
                    <a:pt x="13163" y="1893"/>
                  </a:cubicBezTo>
                  <a:cubicBezTo>
                    <a:pt x="12606" y="1893"/>
                    <a:pt x="12160" y="1727"/>
                    <a:pt x="11604" y="1561"/>
                  </a:cubicBezTo>
                  <a:cubicBezTo>
                    <a:pt x="10936" y="1561"/>
                    <a:pt x="10379" y="1228"/>
                    <a:pt x="9822" y="1228"/>
                  </a:cubicBezTo>
                  <a:cubicBezTo>
                    <a:pt x="9488" y="1228"/>
                    <a:pt x="9266" y="1394"/>
                    <a:pt x="8932" y="1228"/>
                  </a:cubicBezTo>
                  <a:cubicBezTo>
                    <a:pt x="8932" y="1228"/>
                    <a:pt x="8486" y="1062"/>
                    <a:pt x="8486" y="1062"/>
                  </a:cubicBezTo>
                  <a:cubicBezTo>
                    <a:pt x="8486" y="1062"/>
                    <a:pt x="8598" y="730"/>
                    <a:pt x="8598" y="564"/>
                  </a:cubicBezTo>
                  <a:cubicBezTo>
                    <a:pt x="8598" y="564"/>
                    <a:pt x="8264" y="564"/>
                    <a:pt x="8264" y="564"/>
                  </a:cubicBezTo>
                  <a:cubicBezTo>
                    <a:pt x="8041" y="564"/>
                    <a:pt x="7707" y="730"/>
                    <a:pt x="7484" y="730"/>
                  </a:cubicBezTo>
                  <a:cubicBezTo>
                    <a:pt x="7261" y="730"/>
                    <a:pt x="7373" y="65"/>
                    <a:pt x="7039" y="397"/>
                  </a:cubicBezTo>
                  <a:cubicBezTo>
                    <a:pt x="6927" y="397"/>
                    <a:pt x="6816" y="730"/>
                    <a:pt x="6705" y="564"/>
                  </a:cubicBezTo>
                  <a:cubicBezTo>
                    <a:pt x="6482" y="564"/>
                    <a:pt x="6482" y="397"/>
                    <a:pt x="6705" y="231"/>
                  </a:cubicBezTo>
                  <a:cubicBezTo>
                    <a:pt x="6927" y="231"/>
                    <a:pt x="6593" y="65"/>
                    <a:pt x="6482" y="65"/>
                  </a:cubicBezTo>
                  <a:cubicBezTo>
                    <a:pt x="6037" y="-101"/>
                    <a:pt x="6037" y="65"/>
                    <a:pt x="5814" y="397"/>
                  </a:cubicBezTo>
                  <a:cubicBezTo>
                    <a:pt x="5480" y="896"/>
                    <a:pt x="5035" y="564"/>
                    <a:pt x="4589" y="730"/>
                  </a:cubicBezTo>
                  <a:cubicBezTo>
                    <a:pt x="4144" y="896"/>
                    <a:pt x="4589" y="1228"/>
                    <a:pt x="4589" y="1228"/>
                  </a:cubicBezTo>
                  <a:cubicBezTo>
                    <a:pt x="4478" y="1228"/>
                    <a:pt x="4367" y="1228"/>
                    <a:pt x="4367" y="1228"/>
                  </a:cubicBezTo>
                  <a:cubicBezTo>
                    <a:pt x="4367" y="1228"/>
                    <a:pt x="4478" y="1561"/>
                    <a:pt x="4367" y="1561"/>
                  </a:cubicBezTo>
                  <a:cubicBezTo>
                    <a:pt x="4255" y="1561"/>
                    <a:pt x="4255" y="1228"/>
                    <a:pt x="4255" y="1062"/>
                  </a:cubicBezTo>
                  <a:cubicBezTo>
                    <a:pt x="4144" y="1062"/>
                    <a:pt x="3810" y="1561"/>
                    <a:pt x="3810" y="1561"/>
                  </a:cubicBezTo>
                  <a:cubicBezTo>
                    <a:pt x="3587" y="1727"/>
                    <a:pt x="3365" y="1394"/>
                    <a:pt x="3142" y="1727"/>
                  </a:cubicBezTo>
                  <a:cubicBezTo>
                    <a:pt x="2919" y="1893"/>
                    <a:pt x="2697" y="2059"/>
                    <a:pt x="2585" y="2391"/>
                  </a:cubicBezTo>
                  <a:cubicBezTo>
                    <a:pt x="2585" y="2724"/>
                    <a:pt x="2585" y="3056"/>
                    <a:pt x="2363" y="3222"/>
                  </a:cubicBezTo>
                  <a:cubicBezTo>
                    <a:pt x="2140" y="3388"/>
                    <a:pt x="2028" y="3554"/>
                    <a:pt x="1806" y="3554"/>
                  </a:cubicBezTo>
                  <a:cubicBezTo>
                    <a:pt x="1694" y="3554"/>
                    <a:pt x="1026" y="3554"/>
                    <a:pt x="915" y="3721"/>
                  </a:cubicBezTo>
                  <a:cubicBezTo>
                    <a:pt x="915" y="3887"/>
                    <a:pt x="692" y="4385"/>
                    <a:pt x="692" y="4385"/>
                  </a:cubicBezTo>
                  <a:cubicBezTo>
                    <a:pt x="804" y="4551"/>
                    <a:pt x="1138" y="4551"/>
                    <a:pt x="1249" y="4717"/>
                  </a:cubicBezTo>
                  <a:cubicBezTo>
                    <a:pt x="1583" y="4884"/>
                    <a:pt x="1917" y="5216"/>
                    <a:pt x="2140" y="5548"/>
                  </a:cubicBezTo>
                  <a:cubicBezTo>
                    <a:pt x="2251" y="5714"/>
                    <a:pt x="2251" y="6047"/>
                    <a:pt x="2474" y="6213"/>
                  </a:cubicBezTo>
                  <a:cubicBezTo>
                    <a:pt x="2697" y="6213"/>
                    <a:pt x="2808" y="6213"/>
                    <a:pt x="3031" y="6047"/>
                  </a:cubicBezTo>
                  <a:cubicBezTo>
                    <a:pt x="3031" y="6047"/>
                    <a:pt x="3365" y="6213"/>
                    <a:pt x="3365" y="6213"/>
                  </a:cubicBezTo>
                  <a:cubicBezTo>
                    <a:pt x="3587" y="6711"/>
                    <a:pt x="3031" y="6379"/>
                    <a:pt x="3031" y="6379"/>
                  </a:cubicBezTo>
                  <a:cubicBezTo>
                    <a:pt x="2808" y="6379"/>
                    <a:pt x="3142" y="6711"/>
                    <a:pt x="3253" y="6877"/>
                  </a:cubicBezTo>
                  <a:cubicBezTo>
                    <a:pt x="3365" y="7210"/>
                    <a:pt x="3476" y="7044"/>
                    <a:pt x="3699" y="6877"/>
                  </a:cubicBezTo>
                  <a:cubicBezTo>
                    <a:pt x="3810" y="6711"/>
                    <a:pt x="4144" y="6711"/>
                    <a:pt x="4255" y="6877"/>
                  </a:cubicBezTo>
                  <a:cubicBezTo>
                    <a:pt x="4367" y="7044"/>
                    <a:pt x="3810" y="7210"/>
                    <a:pt x="3810" y="7210"/>
                  </a:cubicBezTo>
                  <a:cubicBezTo>
                    <a:pt x="3699" y="7210"/>
                    <a:pt x="3810" y="7210"/>
                    <a:pt x="3810" y="7376"/>
                  </a:cubicBezTo>
                  <a:cubicBezTo>
                    <a:pt x="3810" y="7542"/>
                    <a:pt x="3587" y="7376"/>
                    <a:pt x="3587" y="7376"/>
                  </a:cubicBezTo>
                  <a:cubicBezTo>
                    <a:pt x="3476" y="7376"/>
                    <a:pt x="3365" y="7542"/>
                    <a:pt x="3142" y="7542"/>
                  </a:cubicBezTo>
                  <a:cubicBezTo>
                    <a:pt x="2919" y="7542"/>
                    <a:pt x="2474" y="7708"/>
                    <a:pt x="2251" y="7542"/>
                  </a:cubicBezTo>
                  <a:cubicBezTo>
                    <a:pt x="2028" y="7376"/>
                    <a:pt x="2363" y="7044"/>
                    <a:pt x="2251" y="6877"/>
                  </a:cubicBezTo>
                  <a:cubicBezTo>
                    <a:pt x="2140" y="6877"/>
                    <a:pt x="1917" y="6877"/>
                    <a:pt x="1806" y="7044"/>
                  </a:cubicBezTo>
                  <a:cubicBezTo>
                    <a:pt x="1694" y="7044"/>
                    <a:pt x="1472" y="7044"/>
                    <a:pt x="1360" y="7044"/>
                  </a:cubicBezTo>
                  <a:cubicBezTo>
                    <a:pt x="1138" y="7210"/>
                    <a:pt x="1249" y="7542"/>
                    <a:pt x="1249" y="7542"/>
                  </a:cubicBezTo>
                  <a:cubicBezTo>
                    <a:pt x="1026" y="7542"/>
                    <a:pt x="804" y="7376"/>
                    <a:pt x="581" y="7542"/>
                  </a:cubicBezTo>
                  <a:cubicBezTo>
                    <a:pt x="470" y="7708"/>
                    <a:pt x="247" y="7874"/>
                    <a:pt x="136" y="8041"/>
                  </a:cubicBezTo>
                  <a:cubicBezTo>
                    <a:pt x="-421" y="8539"/>
                    <a:pt x="915" y="8539"/>
                    <a:pt x="915" y="8705"/>
                  </a:cubicBezTo>
                  <a:cubicBezTo>
                    <a:pt x="804" y="8871"/>
                    <a:pt x="470" y="8871"/>
                    <a:pt x="692" y="9037"/>
                  </a:cubicBezTo>
                  <a:cubicBezTo>
                    <a:pt x="804" y="9204"/>
                    <a:pt x="804" y="9536"/>
                    <a:pt x="915" y="9536"/>
                  </a:cubicBezTo>
                  <a:cubicBezTo>
                    <a:pt x="1360" y="9702"/>
                    <a:pt x="1694" y="9536"/>
                    <a:pt x="2140" y="9536"/>
                  </a:cubicBezTo>
                  <a:cubicBezTo>
                    <a:pt x="2251" y="9702"/>
                    <a:pt x="2363" y="9702"/>
                    <a:pt x="2474" y="9702"/>
                  </a:cubicBezTo>
                  <a:cubicBezTo>
                    <a:pt x="2697" y="9702"/>
                    <a:pt x="2585" y="9702"/>
                    <a:pt x="2808" y="9868"/>
                  </a:cubicBezTo>
                  <a:cubicBezTo>
                    <a:pt x="2808" y="9868"/>
                    <a:pt x="3031" y="9536"/>
                    <a:pt x="3142" y="9536"/>
                  </a:cubicBezTo>
                  <a:cubicBezTo>
                    <a:pt x="3253" y="9370"/>
                    <a:pt x="3365" y="9370"/>
                    <a:pt x="3476" y="9370"/>
                  </a:cubicBezTo>
                  <a:cubicBezTo>
                    <a:pt x="3587" y="9204"/>
                    <a:pt x="3699" y="9037"/>
                    <a:pt x="3699" y="9037"/>
                  </a:cubicBezTo>
                  <a:cubicBezTo>
                    <a:pt x="3810" y="9204"/>
                    <a:pt x="3921" y="9370"/>
                    <a:pt x="3810" y="9536"/>
                  </a:cubicBezTo>
                  <a:cubicBezTo>
                    <a:pt x="3699" y="9702"/>
                    <a:pt x="3587" y="9702"/>
                    <a:pt x="3810" y="10034"/>
                  </a:cubicBezTo>
                  <a:cubicBezTo>
                    <a:pt x="4033" y="10699"/>
                    <a:pt x="3810" y="11197"/>
                    <a:pt x="3253" y="11031"/>
                  </a:cubicBezTo>
                  <a:cubicBezTo>
                    <a:pt x="3253" y="11031"/>
                    <a:pt x="3142" y="10865"/>
                    <a:pt x="3031" y="11031"/>
                  </a:cubicBezTo>
                  <a:cubicBezTo>
                    <a:pt x="2919" y="11197"/>
                    <a:pt x="2808" y="11530"/>
                    <a:pt x="2697" y="11530"/>
                  </a:cubicBezTo>
                  <a:cubicBezTo>
                    <a:pt x="2474" y="11696"/>
                    <a:pt x="1806" y="11197"/>
                    <a:pt x="1917" y="11696"/>
                  </a:cubicBezTo>
                  <a:cubicBezTo>
                    <a:pt x="1917" y="11696"/>
                    <a:pt x="1583" y="12028"/>
                    <a:pt x="1694" y="12028"/>
                  </a:cubicBezTo>
                  <a:cubicBezTo>
                    <a:pt x="1694" y="12028"/>
                    <a:pt x="1806" y="12028"/>
                    <a:pt x="1806" y="12028"/>
                  </a:cubicBezTo>
                  <a:cubicBezTo>
                    <a:pt x="1917" y="12194"/>
                    <a:pt x="1583" y="12361"/>
                    <a:pt x="1472" y="12527"/>
                  </a:cubicBezTo>
                  <a:cubicBezTo>
                    <a:pt x="1360" y="12527"/>
                    <a:pt x="1249" y="12693"/>
                    <a:pt x="1249" y="12859"/>
                  </a:cubicBezTo>
                  <a:cubicBezTo>
                    <a:pt x="1138" y="13191"/>
                    <a:pt x="1360" y="13191"/>
                    <a:pt x="1138" y="13357"/>
                  </a:cubicBezTo>
                  <a:cubicBezTo>
                    <a:pt x="915" y="13524"/>
                    <a:pt x="1138" y="13856"/>
                    <a:pt x="1249" y="14022"/>
                  </a:cubicBezTo>
                  <a:cubicBezTo>
                    <a:pt x="1249" y="14188"/>
                    <a:pt x="1583" y="13357"/>
                    <a:pt x="1694" y="13357"/>
                  </a:cubicBezTo>
                  <a:cubicBezTo>
                    <a:pt x="1694" y="13357"/>
                    <a:pt x="1472" y="13856"/>
                    <a:pt x="1472" y="13856"/>
                  </a:cubicBezTo>
                  <a:cubicBezTo>
                    <a:pt x="1360" y="14022"/>
                    <a:pt x="1694" y="14354"/>
                    <a:pt x="1806" y="14354"/>
                  </a:cubicBezTo>
                  <a:cubicBezTo>
                    <a:pt x="1917" y="14521"/>
                    <a:pt x="1917" y="14687"/>
                    <a:pt x="2028" y="14521"/>
                  </a:cubicBezTo>
                  <a:cubicBezTo>
                    <a:pt x="2140" y="14354"/>
                    <a:pt x="2251" y="14188"/>
                    <a:pt x="2251" y="14188"/>
                  </a:cubicBezTo>
                  <a:cubicBezTo>
                    <a:pt x="2251" y="14354"/>
                    <a:pt x="2363" y="14687"/>
                    <a:pt x="2474" y="14687"/>
                  </a:cubicBezTo>
                  <a:cubicBezTo>
                    <a:pt x="2251" y="14853"/>
                    <a:pt x="2140" y="14687"/>
                    <a:pt x="2028" y="14687"/>
                  </a:cubicBezTo>
                  <a:cubicBezTo>
                    <a:pt x="1917" y="14853"/>
                    <a:pt x="1806" y="14354"/>
                    <a:pt x="1694" y="14354"/>
                  </a:cubicBezTo>
                  <a:cubicBezTo>
                    <a:pt x="1583" y="14354"/>
                    <a:pt x="1360" y="14853"/>
                    <a:pt x="1583" y="15019"/>
                  </a:cubicBezTo>
                  <a:cubicBezTo>
                    <a:pt x="1806" y="15185"/>
                    <a:pt x="1806" y="15351"/>
                    <a:pt x="2028" y="15517"/>
                  </a:cubicBezTo>
                  <a:cubicBezTo>
                    <a:pt x="2140" y="15850"/>
                    <a:pt x="2363" y="15684"/>
                    <a:pt x="2585" y="15684"/>
                  </a:cubicBezTo>
                  <a:cubicBezTo>
                    <a:pt x="2697" y="15517"/>
                    <a:pt x="2919" y="15684"/>
                    <a:pt x="2919" y="15351"/>
                  </a:cubicBezTo>
                  <a:cubicBezTo>
                    <a:pt x="2919" y="15019"/>
                    <a:pt x="3031" y="14521"/>
                    <a:pt x="3253" y="14687"/>
                  </a:cubicBezTo>
                  <a:cubicBezTo>
                    <a:pt x="3253" y="14521"/>
                    <a:pt x="3031" y="15185"/>
                    <a:pt x="3031" y="15351"/>
                  </a:cubicBezTo>
                  <a:cubicBezTo>
                    <a:pt x="3031" y="15517"/>
                    <a:pt x="3476" y="16016"/>
                    <a:pt x="3365" y="16182"/>
                  </a:cubicBezTo>
                  <a:cubicBezTo>
                    <a:pt x="3142" y="16514"/>
                    <a:pt x="3476" y="16681"/>
                    <a:pt x="3476" y="16681"/>
                  </a:cubicBezTo>
                  <a:cubicBezTo>
                    <a:pt x="3365" y="16681"/>
                    <a:pt x="3142" y="17179"/>
                    <a:pt x="3142" y="17179"/>
                  </a:cubicBezTo>
                  <a:cubicBezTo>
                    <a:pt x="3253" y="17345"/>
                    <a:pt x="3810" y="16847"/>
                    <a:pt x="3810" y="16847"/>
                  </a:cubicBezTo>
                  <a:cubicBezTo>
                    <a:pt x="3810" y="17013"/>
                    <a:pt x="3699" y="17013"/>
                    <a:pt x="3699" y="17179"/>
                  </a:cubicBezTo>
                  <a:cubicBezTo>
                    <a:pt x="3699" y="17179"/>
                    <a:pt x="3921" y="16847"/>
                    <a:pt x="4033" y="16681"/>
                  </a:cubicBezTo>
                  <a:cubicBezTo>
                    <a:pt x="4144" y="16681"/>
                    <a:pt x="4589" y="16847"/>
                    <a:pt x="4589" y="17013"/>
                  </a:cubicBezTo>
                  <a:cubicBezTo>
                    <a:pt x="4701" y="17179"/>
                    <a:pt x="4923" y="17677"/>
                    <a:pt x="4923" y="17345"/>
                  </a:cubicBezTo>
                  <a:cubicBezTo>
                    <a:pt x="4923" y="17179"/>
                    <a:pt x="5146" y="16514"/>
                    <a:pt x="5146" y="16514"/>
                  </a:cubicBezTo>
                  <a:cubicBezTo>
                    <a:pt x="5146" y="16348"/>
                    <a:pt x="5480" y="16847"/>
                    <a:pt x="5480" y="16681"/>
                  </a:cubicBezTo>
                  <a:cubicBezTo>
                    <a:pt x="5480" y="16681"/>
                    <a:pt x="5146" y="16681"/>
                    <a:pt x="5146" y="16847"/>
                  </a:cubicBezTo>
                  <a:cubicBezTo>
                    <a:pt x="5146" y="17179"/>
                    <a:pt x="5480" y="17179"/>
                    <a:pt x="5591" y="17013"/>
                  </a:cubicBezTo>
                  <a:cubicBezTo>
                    <a:pt x="5703" y="16847"/>
                    <a:pt x="5814" y="17013"/>
                    <a:pt x="5925" y="16847"/>
                  </a:cubicBezTo>
                  <a:cubicBezTo>
                    <a:pt x="5925" y="16847"/>
                    <a:pt x="6148" y="16514"/>
                    <a:pt x="6148" y="16514"/>
                  </a:cubicBezTo>
                  <a:cubicBezTo>
                    <a:pt x="6148" y="16514"/>
                    <a:pt x="5925" y="17013"/>
                    <a:pt x="5814" y="17179"/>
                  </a:cubicBezTo>
                  <a:cubicBezTo>
                    <a:pt x="5814" y="17345"/>
                    <a:pt x="5814" y="17345"/>
                    <a:pt x="5703" y="17511"/>
                  </a:cubicBezTo>
                  <a:cubicBezTo>
                    <a:pt x="5703" y="17677"/>
                    <a:pt x="5814" y="17511"/>
                    <a:pt x="5814" y="17677"/>
                  </a:cubicBezTo>
                  <a:cubicBezTo>
                    <a:pt x="5814" y="17677"/>
                    <a:pt x="5703" y="17844"/>
                    <a:pt x="5591" y="18010"/>
                  </a:cubicBezTo>
                  <a:cubicBezTo>
                    <a:pt x="5591" y="18342"/>
                    <a:pt x="5591" y="18342"/>
                    <a:pt x="5703" y="18508"/>
                  </a:cubicBezTo>
                  <a:cubicBezTo>
                    <a:pt x="5703" y="18508"/>
                    <a:pt x="5369" y="18841"/>
                    <a:pt x="5257" y="18841"/>
                  </a:cubicBezTo>
                  <a:cubicBezTo>
                    <a:pt x="5146" y="19173"/>
                    <a:pt x="5035" y="19339"/>
                    <a:pt x="4812" y="19505"/>
                  </a:cubicBezTo>
                  <a:cubicBezTo>
                    <a:pt x="4589" y="19505"/>
                    <a:pt x="4367" y="19837"/>
                    <a:pt x="4255" y="20004"/>
                  </a:cubicBezTo>
                  <a:cubicBezTo>
                    <a:pt x="4144" y="20004"/>
                    <a:pt x="4144" y="20170"/>
                    <a:pt x="4033" y="20170"/>
                  </a:cubicBezTo>
                  <a:cubicBezTo>
                    <a:pt x="4033" y="20336"/>
                    <a:pt x="4144" y="20502"/>
                    <a:pt x="4144" y="20502"/>
                  </a:cubicBezTo>
                  <a:cubicBezTo>
                    <a:pt x="4033" y="20668"/>
                    <a:pt x="3699" y="20502"/>
                    <a:pt x="3587" y="20502"/>
                  </a:cubicBezTo>
                  <a:cubicBezTo>
                    <a:pt x="3253" y="20502"/>
                    <a:pt x="3142" y="20668"/>
                    <a:pt x="2919" y="21001"/>
                  </a:cubicBezTo>
                  <a:cubicBezTo>
                    <a:pt x="2808" y="21167"/>
                    <a:pt x="2919" y="21499"/>
                    <a:pt x="3031" y="21333"/>
                  </a:cubicBezTo>
                  <a:cubicBezTo>
                    <a:pt x="3253" y="21167"/>
                    <a:pt x="3476" y="20668"/>
                    <a:pt x="3587" y="20834"/>
                  </a:cubicBezTo>
                  <a:cubicBezTo>
                    <a:pt x="3587" y="20668"/>
                    <a:pt x="3476" y="21333"/>
                    <a:pt x="3810" y="20834"/>
                  </a:cubicBezTo>
                  <a:cubicBezTo>
                    <a:pt x="3810" y="20834"/>
                    <a:pt x="4033" y="21333"/>
                    <a:pt x="4144" y="21001"/>
                  </a:cubicBezTo>
                  <a:cubicBezTo>
                    <a:pt x="4144" y="20834"/>
                    <a:pt x="4033" y="20834"/>
                    <a:pt x="4144" y="20834"/>
                  </a:cubicBezTo>
                  <a:cubicBezTo>
                    <a:pt x="4255" y="20668"/>
                    <a:pt x="4255" y="20668"/>
                    <a:pt x="4367" y="20668"/>
                  </a:cubicBezTo>
                  <a:cubicBezTo>
                    <a:pt x="4478" y="20668"/>
                    <a:pt x="4478" y="20668"/>
                    <a:pt x="4589" y="20502"/>
                  </a:cubicBezTo>
                  <a:cubicBezTo>
                    <a:pt x="4701" y="20336"/>
                    <a:pt x="4923" y="20336"/>
                    <a:pt x="5146" y="20170"/>
                  </a:cubicBezTo>
                  <a:cubicBezTo>
                    <a:pt x="5480" y="20004"/>
                    <a:pt x="5035" y="20004"/>
                    <a:pt x="5257" y="19837"/>
                  </a:cubicBezTo>
                  <a:cubicBezTo>
                    <a:pt x="5369" y="19671"/>
                    <a:pt x="5480" y="19505"/>
                    <a:pt x="5591" y="19505"/>
                  </a:cubicBezTo>
                  <a:cubicBezTo>
                    <a:pt x="5814" y="19339"/>
                    <a:pt x="6037" y="19173"/>
                    <a:pt x="6148" y="19173"/>
                  </a:cubicBezTo>
                  <a:cubicBezTo>
                    <a:pt x="6482" y="18841"/>
                    <a:pt x="6259" y="19007"/>
                    <a:pt x="6259" y="18674"/>
                  </a:cubicBezTo>
                  <a:cubicBezTo>
                    <a:pt x="6259" y="18674"/>
                    <a:pt x="7150" y="18010"/>
                    <a:pt x="7261" y="17844"/>
                  </a:cubicBezTo>
                  <a:cubicBezTo>
                    <a:pt x="7373" y="17844"/>
                    <a:pt x="7595" y="17844"/>
                    <a:pt x="7595" y="17677"/>
                  </a:cubicBezTo>
                  <a:cubicBezTo>
                    <a:pt x="7595" y="17179"/>
                    <a:pt x="7707" y="17345"/>
                    <a:pt x="7930" y="17179"/>
                  </a:cubicBezTo>
                  <a:cubicBezTo>
                    <a:pt x="8264" y="16847"/>
                    <a:pt x="7261" y="16681"/>
                    <a:pt x="7707" y="16016"/>
                  </a:cubicBezTo>
                  <a:cubicBezTo>
                    <a:pt x="7930" y="15850"/>
                    <a:pt x="8152" y="15850"/>
                    <a:pt x="8264" y="15684"/>
                  </a:cubicBezTo>
                  <a:cubicBezTo>
                    <a:pt x="8375" y="15517"/>
                    <a:pt x="8375" y="15019"/>
                    <a:pt x="8152" y="15019"/>
                  </a:cubicBezTo>
                  <a:cubicBezTo>
                    <a:pt x="8375" y="15019"/>
                    <a:pt x="8375" y="15185"/>
                    <a:pt x="8598" y="15019"/>
                  </a:cubicBezTo>
                  <a:cubicBezTo>
                    <a:pt x="8709" y="14853"/>
                    <a:pt x="8820" y="14521"/>
                    <a:pt x="9043" y="14354"/>
                  </a:cubicBezTo>
                  <a:cubicBezTo>
                    <a:pt x="9154" y="14188"/>
                    <a:pt x="9377" y="13856"/>
                    <a:pt x="9488" y="13856"/>
                  </a:cubicBezTo>
                  <a:cubicBezTo>
                    <a:pt x="9600" y="13856"/>
                    <a:pt x="10156" y="13856"/>
                    <a:pt x="10045" y="14188"/>
                  </a:cubicBezTo>
                  <a:cubicBezTo>
                    <a:pt x="9934" y="14354"/>
                    <a:pt x="9711" y="14022"/>
                    <a:pt x="9488" y="14188"/>
                  </a:cubicBezTo>
                  <a:cubicBezTo>
                    <a:pt x="9266" y="14354"/>
                    <a:pt x="9266" y="14521"/>
                    <a:pt x="9154" y="14853"/>
                  </a:cubicBezTo>
                  <a:cubicBezTo>
                    <a:pt x="9154" y="15185"/>
                    <a:pt x="8932" y="15517"/>
                    <a:pt x="8932" y="15850"/>
                  </a:cubicBezTo>
                  <a:cubicBezTo>
                    <a:pt x="8820" y="16016"/>
                    <a:pt x="9266" y="15850"/>
                    <a:pt x="9266" y="16016"/>
                  </a:cubicBezTo>
                  <a:cubicBezTo>
                    <a:pt x="9154" y="16016"/>
                    <a:pt x="8598" y="16348"/>
                    <a:pt x="9043" y="16348"/>
                  </a:cubicBezTo>
                  <a:cubicBezTo>
                    <a:pt x="9377" y="16348"/>
                    <a:pt x="9600" y="16016"/>
                    <a:pt x="9934" y="15850"/>
                  </a:cubicBezTo>
                  <a:cubicBezTo>
                    <a:pt x="10156" y="15517"/>
                    <a:pt x="10379" y="15517"/>
                    <a:pt x="10602" y="15351"/>
                  </a:cubicBezTo>
                  <a:cubicBezTo>
                    <a:pt x="11047" y="15185"/>
                    <a:pt x="10824" y="14853"/>
                    <a:pt x="10824" y="14521"/>
                  </a:cubicBezTo>
                  <a:cubicBezTo>
                    <a:pt x="10713" y="13856"/>
                    <a:pt x="11715" y="14354"/>
                    <a:pt x="11938" y="14521"/>
                  </a:cubicBezTo>
                  <a:cubicBezTo>
                    <a:pt x="12160" y="14521"/>
                    <a:pt x="12272" y="14853"/>
                    <a:pt x="12494" y="15019"/>
                  </a:cubicBezTo>
                  <a:cubicBezTo>
                    <a:pt x="12494" y="15019"/>
                    <a:pt x="12717" y="14521"/>
                    <a:pt x="12828" y="14687"/>
                  </a:cubicBezTo>
                  <a:cubicBezTo>
                    <a:pt x="12828" y="14687"/>
                    <a:pt x="12828" y="15019"/>
                    <a:pt x="12828" y="15185"/>
                  </a:cubicBezTo>
                  <a:cubicBezTo>
                    <a:pt x="13051" y="15351"/>
                    <a:pt x="13163" y="15351"/>
                    <a:pt x="13274" y="15351"/>
                  </a:cubicBezTo>
                  <a:cubicBezTo>
                    <a:pt x="13608" y="15351"/>
                    <a:pt x="13942" y="15185"/>
                    <a:pt x="14165" y="15351"/>
                  </a:cubicBezTo>
                  <a:cubicBezTo>
                    <a:pt x="14276" y="15351"/>
                    <a:pt x="14387" y="15517"/>
                    <a:pt x="14499" y="15351"/>
                  </a:cubicBezTo>
                  <a:cubicBezTo>
                    <a:pt x="14610" y="15351"/>
                    <a:pt x="14610" y="15517"/>
                    <a:pt x="14721" y="15684"/>
                  </a:cubicBezTo>
                  <a:cubicBezTo>
                    <a:pt x="14833" y="15684"/>
                    <a:pt x="15055" y="15850"/>
                    <a:pt x="15167" y="15850"/>
                  </a:cubicBezTo>
                  <a:cubicBezTo>
                    <a:pt x="15389" y="15850"/>
                    <a:pt x="15501" y="15517"/>
                    <a:pt x="15612" y="15517"/>
                  </a:cubicBezTo>
                  <a:cubicBezTo>
                    <a:pt x="15835" y="15351"/>
                    <a:pt x="15723" y="15850"/>
                    <a:pt x="15723" y="15850"/>
                  </a:cubicBezTo>
                  <a:cubicBezTo>
                    <a:pt x="15612" y="16016"/>
                    <a:pt x="15612" y="16016"/>
                    <a:pt x="15723" y="16182"/>
                  </a:cubicBezTo>
                  <a:cubicBezTo>
                    <a:pt x="16057" y="16348"/>
                    <a:pt x="16280" y="16514"/>
                    <a:pt x="16503" y="16681"/>
                  </a:cubicBezTo>
                  <a:cubicBezTo>
                    <a:pt x="16725" y="17013"/>
                    <a:pt x="16948" y="17345"/>
                    <a:pt x="17171" y="17511"/>
                  </a:cubicBezTo>
                  <a:cubicBezTo>
                    <a:pt x="17282" y="17511"/>
                    <a:pt x="17393" y="17345"/>
                    <a:pt x="17505" y="17345"/>
                  </a:cubicBezTo>
                  <a:cubicBezTo>
                    <a:pt x="17616" y="17179"/>
                    <a:pt x="17393" y="17013"/>
                    <a:pt x="17393" y="16847"/>
                  </a:cubicBezTo>
                  <a:cubicBezTo>
                    <a:pt x="17393" y="16681"/>
                    <a:pt x="17727" y="17013"/>
                    <a:pt x="17727" y="17013"/>
                  </a:cubicBezTo>
                  <a:cubicBezTo>
                    <a:pt x="17727" y="17179"/>
                    <a:pt x="18061" y="17511"/>
                    <a:pt x="18173" y="17345"/>
                  </a:cubicBezTo>
                  <a:cubicBezTo>
                    <a:pt x="18173" y="17345"/>
                    <a:pt x="17950" y="16348"/>
                    <a:pt x="17950" y="16348"/>
                  </a:cubicBezTo>
                  <a:cubicBezTo>
                    <a:pt x="18061" y="16348"/>
                    <a:pt x="18284" y="17179"/>
                    <a:pt x="18395" y="17179"/>
                  </a:cubicBezTo>
                  <a:cubicBezTo>
                    <a:pt x="18395" y="17345"/>
                    <a:pt x="18507" y="17677"/>
                    <a:pt x="18618" y="17677"/>
                  </a:cubicBezTo>
                  <a:cubicBezTo>
                    <a:pt x="18730" y="17677"/>
                    <a:pt x="18841" y="17345"/>
                    <a:pt x="18841" y="17345"/>
                  </a:cubicBezTo>
                  <a:cubicBezTo>
                    <a:pt x="18618" y="17511"/>
                    <a:pt x="19286" y="18176"/>
                    <a:pt x="19286" y="18342"/>
                  </a:cubicBezTo>
                  <a:cubicBezTo>
                    <a:pt x="19175" y="18342"/>
                    <a:pt x="19175" y="18342"/>
                    <a:pt x="19175" y="18342"/>
                  </a:cubicBezTo>
                  <a:cubicBezTo>
                    <a:pt x="19064" y="18508"/>
                    <a:pt x="19286" y="18508"/>
                    <a:pt x="19286" y="18674"/>
                  </a:cubicBezTo>
                  <a:cubicBezTo>
                    <a:pt x="19286" y="18674"/>
                    <a:pt x="19064" y="18841"/>
                    <a:pt x="19175" y="18841"/>
                  </a:cubicBezTo>
                  <a:cubicBezTo>
                    <a:pt x="19286" y="19007"/>
                    <a:pt x="19398" y="19173"/>
                    <a:pt x="19509" y="19339"/>
                  </a:cubicBezTo>
                  <a:cubicBezTo>
                    <a:pt x="19732" y="19671"/>
                    <a:pt x="19843" y="19837"/>
                    <a:pt x="20066" y="20004"/>
                  </a:cubicBezTo>
                  <a:cubicBezTo>
                    <a:pt x="20066" y="20004"/>
                    <a:pt x="19843" y="20668"/>
                    <a:pt x="19954" y="20668"/>
                  </a:cubicBezTo>
                  <a:cubicBezTo>
                    <a:pt x="20066" y="20834"/>
                    <a:pt x="20066" y="20502"/>
                    <a:pt x="20066" y="20502"/>
                  </a:cubicBezTo>
                  <a:cubicBezTo>
                    <a:pt x="20177" y="20336"/>
                    <a:pt x="20177" y="20834"/>
                    <a:pt x="20288" y="21001"/>
                  </a:cubicBezTo>
                  <a:cubicBezTo>
                    <a:pt x="20288" y="21001"/>
                    <a:pt x="20288" y="20834"/>
                    <a:pt x="20288" y="20668"/>
                  </a:cubicBezTo>
                  <a:cubicBezTo>
                    <a:pt x="20288" y="21001"/>
                    <a:pt x="20956" y="21499"/>
                    <a:pt x="21068" y="21001"/>
                  </a:cubicBezTo>
                  <a:cubicBezTo>
                    <a:pt x="21068" y="21001"/>
                    <a:pt x="21068" y="21167"/>
                    <a:pt x="21068" y="21167"/>
                  </a:cubicBezTo>
                  <a:cubicBezTo>
                    <a:pt x="21068" y="21167"/>
                    <a:pt x="21179" y="21001"/>
                    <a:pt x="21179" y="20834"/>
                  </a:cubicBezTo>
                  <a:cubicBezTo>
                    <a:pt x="21068" y="20834"/>
                    <a:pt x="21179" y="21001"/>
                    <a:pt x="21179" y="20834"/>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34" name="Google Shape;234;p26"/>
            <p:cNvSpPr/>
            <p:nvPr/>
          </p:nvSpPr>
          <p:spPr>
            <a:xfrm>
              <a:off x="3490089" y="2025127"/>
              <a:ext cx="1481605" cy="734455"/>
            </a:xfrm>
            <a:custGeom>
              <a:rect b="b" l="l" r="r" t="t"/>
              <a:pathLst>
                <a:path extrusionOk="0" h="21480" w="21492">
                  <a:moveTo>
                    <a:pt x="5028" y="16193"/>
                  </a:moveTo>
                  <a:cubicBezTo>
                    <a:pt x="5253" y="16193"/>
                    <a:pt x="5477" y="16193"/>
                    <a:pt x="5776" y="16193"/>
                  </a:cubicBezTo>
                  <a:cubicBezTo>
                    <a:pt x="5850" y="16193"/>
                    <a:pt x="6000" y="16193"/>
                    <a:pt x="6075" y="16193"/>
                  </a:cubicBezTo>
                  <a:cubicBezTo>
                    <a:pt x="6149" y="16193"/>
                    <a:pt x="6149" y="15891"/>
                    <a:pt x="6224" y="15891"/>
                  </a:cubicBezTo>
                  <a:cubicBezTo>
                    <a:pt x="6299" y="15740"/>
                    <a:pt x="6747" y="15740"/>
                    <a:pt x="6747" y="15891"/>
                  </a:cubicBezTo>
                  <a:cubicBezTo>
                    <a:pt x="6972" y="16193"/>
                    <a:pt x="7196" y="16495"/>
                    <a:pt x="7420" y="16797"/>
                  </a:cubicBezTo>
                  <a:cubicBezTo>
                    <a:pt x="7420" y="16797"/>
                    <a:pt x="7495" y="17251"/>
                    <a:pt x="7495" y="17402"/>
                  </a:cubicBezTo>
                  <a:cubicBezTo>
                    <a:pt x="7570" y="17704"/>
                    <a:pt x="7570" y="17704"/>
                    <a:pt x="7794" y="17855"/>
                  </a:cubicBezTo>
                  <a:cubicBezTo>
                    <a:pt x="7943" y="18006"/>
                    <a:pt x="8018" y="18157"/>
                    <a:pt x="8093" y="17855"/>
                  </a:cubicBezTo>
                  <a:cubicBezTo>
                    <a:pt x="8167" y="17402"/>
                    <a:pt x="8242" y="17402"/>
                    <a:pt x="8466" y="17553"/>
                  </a:cubicBezTo>
                  <a:cubicBezTo>
                    <a:pt x="8616" y="17553"/>
                    <a:pt x="8840" y="17704"/>
                    <a:pt x="8840" y="18006"/>
                  </a:cubicBezTo>
                  <a:cubicBezTo>
                    <a:pt x="8990" y="18459"/>
                    <a:pt x="9139" y="18610"/>
                    <a:pt x="9289" y="19063"/>
                  </a:cubicBezTo>
                  <a:cubicBezTo>
                    <a:pt x="9438" y="19365"/>
                    <a:pt x="9363" y="19970"/>
                    <a:pt x="9588" y="20121"/>
                  </a:cubicBezTo>
                  <a:cubicBezTo>
                    <a:pt x="9737" y="20423"/>
                    <a:pt x="10036" y="20423"/>
                    <a:pt x="10185" y="20574"/>
                  </a:cubicBezTo>
                  <a:cubicBezTo>
                    <a:pt x="10185" y="20423"/>
                    <a:pt x="10036" y="19365"/>
                    <a:pt x="10036" y="19365"/>
                  </a:cubicBezTo>
                  <a:cubicBezTo>
                    <a:pt x="10185" y="19516"/>
                    <a:pt x="10111" y="19063"/>
                    <a:pt x="10185" y="19063"/>
                  </a:cubicBezTo>
                  <a:cubicBezTo>
                    <a:pt x="10185" y="18912"/>
                    <a:pt x="10335" y="18912"/>
                    <a:pt x="10410" y="18761"/>
                  </a:cubicBezTo>
                  <a:cubicBezTo>
                    <a:pt x="10484" y="18761"/>
                    <a:pt x="10559" y="18308"/>
                    <a:pt x="10559" y="18308"/>
                  </a:cubicBezTo>
                  <a:cubicBezTo>
                    <a:pt x="10634" y="18459"/>
                    <a:pt x="10709" y="18459"/>
                    <a:pt x="10783" y="18308"/>
                  </a:cubicBezTo>
                  <a:cubicBezTo>
                    <a:pt x="10933" y="18157"/>
                    <a:pt x="11008" y="18157"/>
                    <a:pt x="11082" y="17855"/>
                  </a:cubicBezTo>
                  <a:cubicBezTo>
                    <a:pt x="11232" y="17704"/>
                    <a:pt x="11008" y="17704"/>
                    <a:pt x="11008" y="17553"/>
                  </a:cubicBezTo>
                  <a:cubicBezTo>
                    <a:pt x="11008" y="17553"/>
                    <a:pt x="11232" y="17704"/>
                    <a:pt x="11307" y="17553"/>
                  </a:cubicBezTo>
                  <a:cubicBezTo>
                    <a:pt x="11456" y="17402"/>
                    <a:pt x="11531" y="17402"/>
                    <a:pt x="11680" y="17402"/>
                  </a:cubicBezTo>
                  <a:cubicBezTo>
                    <a:pt x="11830" y="17402"/>
                    <a:pt x="11904" y="17855"/>
                    <a:pt x="12054" y="17704"/>
                  </a:cubicBezTo>
                  <a:cubicBezTo>
                    <a:pt x="12278" y="17402"/>
                    <a:pt x="12353" y="17704"/>
                    <a:pt x="12502" y="17855"/>
                  </a:cubicBezTo>
                  <a:cubicBezTo>
                    <a:pt x="12652" y="18006"/>
                    <a:pt x="12727" y="17704"/>
                    <a:pt x="12801" y="17704"/>
                  </a:cubicBezTo>
                  <a:cubicBezTo>
                    <a:pt x="12876" y="17553"/>
                    <a:pt x="13100" y="17855"/>
                    <a:pt x="13100" y="18006"/>
                  </a:cubicBezTo>
                  <a:cubicBezTo>
                    <a:pt x="13175" y="18157"/>
                    <a:pt x="13250" y="18006"/>
                    <a:pt x="13175" y="17855"/>
                  </a:cubicBezTo>
                  <a:cubicBezTo>
                    <a:pt x="13175" y="17855"/>
                    <a:pt x="13100" y="17704"/>
                    <a:pt x="13026" y="17704"/>
                  </a:cubicBezTo>
                  <a:cubicBezTo>
                    <a:pt x="12951" y="17553"/>
                    <a:pt x="13100" y="17553"/>
                    <a:pt x="13100" y="17553"/>
                  </a:cubicBezTo>
                  <a:cubicBezTo>
                    <a:pt x="13026" y="17251"/>
                    <a:pt x="13026" y="17100"/>
                    <a:pt x="12876" y="17251"/>
                  </a:cubicBezTo>
                  <a:cubicBezTo>
                    <a:pt x="12876" y="17251"/>
                    <a:pt x="12577" y="17251"/>
                    <a:pt x="12727" y="16949"/>
                  </a:cubicBezTo>
                  <a:cubicBezTo>
                    <a:pt x="12876" y="16949"/>
                    <a:pt x="12951" y="17100"/>
                    <a:pt x="13026" y="17100"/>
                  </a:cubicBezTo>
                  <a:cubicBezTo>
                    <a:pt x="13250" y="16949"/>
                    <a:pt x="13399" y="16949"/>
                    <a:pt x="13624" y="16949"/>
                  </a:cubicBezTo>
                  <a:cubicBezTo>
                    <a:pt x="13698" y="16949"/>
                    <a:pt x="13624" y="16949"/>
                    <a:pt x="13698" y="17100"/>
                  </a:cubicBezTo>
                  <a:cubicBezTo>
                    <a:pt x="13698" y="17100"/>
                    <a:pt x="13773" y="17100"/>
                    <a:pt x="13848" y="16949"/>
                  </a:cubicBezTo>
                  <a:cubicBezTo>
                    <a:pt x="13997" y="16949"/>
                    <a:pt x="14147" y="16949"/>
                    <a:pt x="14296" y="16949"/>
                  </a:cubicBezTo>
                  <a:cubicBezTo>
                    <a:pt x="14446" y="16949"/>
                    <a:pt x="14446" y="17251"/>
                    <a:pt x="14595" y="17402"/>
                  </a:cubicBezTo>
                  <a:cubicBezTo>
                    <a:pt x="14745" y="17704"/>
                    <a:pt x="14894" y="17402"/>
                    <a:pt x="15044" y="17251"/>
                  </a:cubicBezTo>
                  <a:cubicBezTo>
                    <a:pt x="15118" y="17251"/>
                    <a:pt x="15567" y="18157"/>
                    <a:pt x="15567" y="18308"/>
                  </a:cubicBezTo>
                  <a:cubicBezTo>
                    <a:pt x="15642" y="18459"/>
                    <a:pt x="15492" y="18761"/>
                    <a:pt x="15567" y="18912"/>
                  </a:cubicBezTo>
                  <a:cubicBezTo>
                    <a:pt x="15642" y="19214"/>
                    <a:pt x="15567" y="19214"/>
                    <a:pt x="15642" y="19516"/>
                  </a:cubicBezTo>
                  <a:cubicBezTo>
                    <a:pt x="15642" y="19667"/>
                    <a:pt x="15716" y="19818"/>
                    <a:pt x="15716" y="19818"/>
                  </a:cubicBezTo>
                  <a:cubicBezTo>
                    <a:pt x="15791" y="19818"/>
                    <a:pt x="15791" y="19970"/>
                    <a:pt x="15866" y="19970"/>
                  </a:cubicBezTo>
                  <a:cubicBezTo>
                    <a:pt x="15940" y="20121"/>
                    <a:pt x="15866" y="20423"/>
                    <a:pt x="15940" y="20574"/>
                  </a:cubicBezTo>
                  <a:cubicBezTo>
                    <a:pt x="16015" y="20725"/>
                    <a:pt x="16090" y="20725"/>
                    <a:pt x="16165" y="21027"/>
                  </a:cubicBezTo>
                  <a:cubicBezTo>
                    <a:pt x="16314" y="21480"/>
                    <a:pt x="16239" y="21027"/>
                    <a:pt x="16389" y="21178"/>
                  </a:cubicBezTo>
                  <a:cubicBezTo>
                    <a:pt x="16389" y="21178"/>
                    <a:pt x="16389" y="21480"/>
                    <a:pt x="16389" y="21480"/>
                  </a:cubicBezTo>
                  <a:cubicBezTo>
                    <a:pt x="16464" y="21480"/>
                    <a:pt x="16538" y="20423"/>
                    <a:pt x="16538" y="20272"/>
                  </a:cubicBezTo>
                  <a:cubicBezTo>
                    <a:pt x="16538" y="19818"/>
                    <a:pt x="16464" y="19516"/>
                    <a:pt x="16389" y="18912"/>
                  </a:cubicBezTo>
                  <a:cubicBezTo>
                    <a:pt x="16239" y="18459"/>
                    <a:pt x="16239" y="18006"/>
                    <a:pt x="16165" y="17553"/>
                  </a:cubicBezTo>
                  <a:cubicBezTo>
                    <a:pt x="16015" y="17251"/>
                    <a:pt x="15940" y="16646"/>
                    <a:pt x="16015" y="16193"/>
                  </a:cubicBezTo>
                  <a:cubicBezTo>
                    <a:pt x="16090" y="15740"/>
                    <a:pt x="16239" y="15438"/>
                    <a:pt x="16464" y="15136"/>
                  </a:cubicBezTo>
                  <a:cubicBezTo>
                    <a:pt x="16538" y="14985"/>
                    <a:pt x="16613" y="14985"/>
                    <a:pt x="16688" y="14834"/>
                  </a:cubicBezTo>
                  <a:cubicBezTo>
                    <a:pt x="16763" y="14683"/>
                    <a:pt x="16837" y="14381"/>
                    <a:pt x="16912" y="14381"/>
                  </a:cubicBezTo>
                  <a:cubicBezTo>
                    <a:pt x="17062" y="14079"/>
                    <a:pt x="17286" y="14079"/>
                    <a:pt x="17435" y="13777"/>
                  </a:cubicBezTo>
                  <a:cubicBezTo>
                    <a:pt x="17510" y="13625"/>
                    <a:pt x="17585" y="13323"/>
                    <a:pt x="17734" y="13323"/>
                  </a:cubicBezTo>
                  <a:cubicBezTo>
                    <a:pt x="17734" y="13323"/>
                    <a:pt x="18033" y="13323"/>
                    <a:pt x="17958" y="13021"/>
                  </a:cubicBezTo>
                  <a:cubicBezTo>
                    <a:pt x="17958" y="13021"/>
                    <a:pt x="17734" y="13172"/>
                    <a:pt x="17734" y="13172"/>
                  </a:cubicBezTo>
                  <a:cubicBezTo>
                    <a:pt x="17734" y="13021"/>
                    <a:pt x="17884" y="13172"/>
                    <a:pt x="17809" y="12870"/>
                  </a:cubicBezTo>
                  <a:cubicBezTo>
                    <a:pt x="17809" y="12870"/>
                    <a:pt x="17734" y="12719"/>
                    <a:pt x="17809" y="12719"/>
                  </a:cubicBezTo>
                  <a:cubicBezTo>
                    <a:pt x="17809" y="12568"/>
                    <a:pt x="17809" y="12719"/>
                    <a:pt x="17884" y="12568"/>
                  </a:cubicBezTo>
                  <a:cubicBezTo>
                    <a:pt x="17809" y="12719"/>
                    <a:pt x="17958" y="12870"/>
                    <a:pt x="17958" y="12719"/>
                  </a:cubicBezTo>
                  <a:cubicBezTo>
                    <a:pt x="18033" y="12719"/>
                    <a:pt x="18257" y="12417"/>
                    <a:pt x="18183" y="12266"/>
                  </a:cubicBezTo>
                  <a:cubicBezTo>
                    <a:pt x="18183" y="12417"/>
                    <a:pt x="17734" y="12266"/>
                    <a:pt x="17809" y="12115"/>
                  </a:cubicBezTo>
                  <a:cubicBezTo>
                    <a:pt x="17809" y="11964"/>
                    <a:pt x="17884" y="12266"/>
                    <a:pt x="17958" y="12115"/>
                  </a:cubicBezTo>
                  <a:cubicBezTo>
                    <a:pt x="17958" y="12115"/>
                    <a:pt x="18108" y="11964"/>
                    <a:pt x="18108" y="11964"/>
                  </a:cubicBezTo>
                  <a:cubicBezTo>
                    <a:pt x="18108" y="11964"/>
                    <a:pt x="18033" y="11813"/>
                    <a:pt x="18033" y="11662"/>
                  </a:cubicBezTo>
                  <a:cubicBezTo>
                    <a:pt x="18108" y="11511"/>
                    <a:pt x="18108" y="11360"/>
                    <a:pt x="17958" y="11360"/>
                  </a:cubicBezTo>
                  <a:cubicBezTo>
                    <a:pt x="17958" y="11360"/>
                    <a:pt x="17659" y="11058"/>
                    <a:pt x="17659" y="11058"/>
                  </a:cubicBezTo>
                  <a:cubicBezTo>
                    <a:pt x="17734" y="10907"/>
                    <a:pt x="17809" y="11058"/>
                    <a:pt x="17884" y="11058"/>
                  </a:cubicBezTo>
                  <a:cubicBezTo>
                    <a:pt x="17958" y="10907"/>
                    <a:pt x="17809" y="10604"/>
                    <a:pt x="17734" y="10604"/>
                  </a:cubicBezTo>
                  <a:cubicBezTo>
                    <a:pt x="17659" y="10453"/>
                    <a:pt x="17585" y="10302"/>
                    <a:pt x="17585" y="10151"/>
                  </a:cubicBezTo>
                  <a:cubicBezTo>
                    <a:pt x="17510" y="10000"/>
                    <a:pt x="17734" y="9698"/>
                    <a:pt x="17659" y="9547"/>
                  </a:cubicBezTo>
                  <a:cubicBezTo>
                    <a:pt x="17734" y="9698"/>
                    <a:pt x="17659" y="9849"/>
                    <a:pt x="17659" y="10000"/>
                  </a:cubicBezTo>
                  <a:cubicBezTo>
                    <a:pt x="17659" y="10000"/>
                    <a:pt x="17809" y="10302"/>
                    <a:pt x="17809" y="10302"/>
                  </a:cubicBezTo>
                  <a:cubicBezTo>
                    <a:pt x="17958" y="10000"/>
                    <a:pt x="17809" y="9245"/>
                    <a:pt x="18033" y="9094"/>
                  </a:cubicBezTo>
                  <a:cubicBezTo>
                    <a:pt x="17958" y="9094"/>
                    <a:pt x="17958" y="9849"/>
                    <a:pt x="18033" y="10000"/>
                  </a:cubicBezTo>
                  <a:cubicBezTo>
                    <a:pt x="18033" y="10302"/>
                    <a:pt x="18183" y="10302"/>
                    <a:pt x="18183" y="10604"/>
                  </a:cubicBezTo>
                  <a:cubicBezTo>
                    <a:pt x="18183" y="10756"/>
                    <a:pt x="17958" y="11058"/>
                    <a:pt x="18033" y="11209"/>
                  </a:cubicBezTo>
                  <a:cubicBezTo>
                    <a:pt x="18033" y="11209"/>
                    <a:pt x="18482" y="10302"/>
                    <a:pt x="18407" y="10000"/>
                  </a:cubicBezTo>
                  <a:cubicBezTo>
                    <a:pt x="18407" y="9698"/>
                    <a:pt x="18257" y="9547"/>
                    <a:pt x="18257" y="9245"/>
                  </a:cubicBezTo>
                  <a:cubicBezTo>
                    <a:pt x="18183" y="9094"/>
                    <a:pt x="18257" y="8641"/>
                    <a:pt x="18407" y="8792"/>
                  </a:cubicBezTo>
                  <a:cubicBezTo>
                    <a:pt x="18332" y="8641"/>
                    <a:pt x="18257" y="9094"/>
                    <a:pt x="18332" y="9245"/>
                  </a:cubicBezTo>
                  <a:cubicBezTo>
                    <a:pt x="18482" y="9547"/>
                    <a:pt x="18482" y="9698"/>
                    <a:pt x="18631" y="9245"/>
                  </a:cubicBezTo>
                  <a:cubicBezTo>
                    <a:pt x="18706" y="9094"/>
                    <a:pt x="18855" y="8641"/>
                    <a:pt x="18781" y="8339"/>
                  </a:cubicBezTo>
                  <a:cubicBezTo>
                    <a:pt x="18781" y="8339"/>
                    <a:pt x="18706" y="8188"/>
                    <a:pt x="18781" y="8037"/>
                  </a:cubicBezTo>
                  <a:cubicBezTo>
                    <a:pt x="18781" y="8037"/>
                    <a:pt x="18855" y="7735"/>
                    <a:pt x="18855" y="7735"/>
                  </a:cubicBezTo>
                  <a:cubicBezTo>
                    <a:pt x="18855" y="7735"/>
                    <a:pt x="18855" y="8037"/>
                    <a:pt x="18855" y="8037"/>
                  </a:cubicBezTo>
                  <a:cubicBezTo>
                    <a:pt x="18855" y="8037"/>
                    <a:pt x="19229" y="7583"/>
                    <a:pt x="19379" y="7583"/>
                  </a:cubicBezTo>
                  <a:cubicBezTo>
                    <a:pt x="19453" y="7432"/>
                    <a:pt x="19603" y="7583"/>
                    <a:pt x="19677" y="7583"/>
                  </a:cubicBezTo>
                  <a:cubicBezTo>
                    <a:pt x="19827" y="7432"/>
                    <a:pt x="19752" y="7281"/>
                    <a:pt x="19752" y="7130"/>
                  </a:cubicBezTo>
                  <a:cubicBezTo>
                    <a:pt x="19827" y="7130"/>
                    <a:pt x="19827" y="7432"/>
                    <a:pt x="19902" y="7432"/>
                  </a:cubicBezTo>
                  <a:cubicBezTo>
                    <a:pt x="19902" y="7432"/>
                    <a:pt x="20051" y="7281"/>
                    <a:pt x="20051" y="7281"/>
                  </a:cubicBezTo>
                  <a:cubicBezTo>
                    <a:pt x="20201" y="7583"/>
                    <a:pt x="20500" y="6828"/>
                    <a:pt x="20275" y="6828"/>
                  </a:cubicBezTo>
                  <a:cubicBezTo>
                    <a:pt x="20275" y="6828"/>
                    <a:pt x="20275" y="7130"/>
                    <a:pt x="20201" y="7130"/>
                  </a:cubicBezTo>
                  <a:cubicBezTo>
                    <a:pt x="20126" y="7130"/>
                    <a:pt x="19976" y="6526"/>
                    <a:pt x="19976" y="6526"/>
                  </a:cubicBezTo>
                  <a:cubicBezTo>
                    <a:pt x="20051" y="6375"/>
                    <a:pt x="19976" y="6224"/>
                    <a:pt x="20051" y="6073"/>
                  </a:cubicBezTo>
                  <a:cubicBezTo>
                    <a:pt x="20126" y="5771"/>
                    <a:pt x="20201" y="5469"/>
                    <a:pt x="20275" y="5318"/>
                  </a:cubicBezTo>
                  <a:cubicBezTo>
                    <a:pt x="20350" y="5318"/>
                    <a:pt x="20425" y="5167"/>
                    <a:pt x="20425" y="5167"/>
                  </a:cubicBezTo>
                  <a:cubicBezTo>
                    <a:pt x="20574" y="5318"/>
                    <a:pt x="20649" y="4865"/>
                    <a:pt x="20724" y="4714"/>
                  </a:cubicBezTo>
                  <a:cubicBezTo>
                    <a:pt x="20724" y="4714"/>
                    <a:pt x="20873" y="4865"/>
                    <a:pt x="20948" y="4714"/>
                  </a:cubicBezTo>
                  <a:cubicBezTo>
                    <a:pt x="21098" y="4563"/>
                    <a:pt x="21247" y="4563"/>
                    <a:pt x="21322" y="4411"/>
                  </a:cubicBezTo>
                  <a:cubicBezTo>
                    <a:pt x="21397" y="4411"/>
                    <a:pt x="21546" y="4260"/>
                    <a:pt x="21471" y="4109"/>
                  </a:cubicBezTo>
                  <a:cubicBezTo>
                    <a:pt x="21322" y="3807"/>
                    <a:pt x="21322" y="3656"/>
                    <a:pt x="21247" y="3505"/>
                  </a:cubicBezTo>
                  <a:cubicBezTo>
                    <a:pt x="20948" y="3354"/>
                    <a:pt x="21397" y="1995"/>
                    <a:pt x="20948" y="1995"/>
                  </a:cubicBezTo>
                  <a:cubicBezTo>
                    <a:pt x="20873" y="1844"/>
                    <a:pt x="20799" y="2146"/>
                    <a:pt x="20724" y="1995"/>
                  </a:cubicBezTo>
                  <a:cubicBezTo>
                    <a:pt x="20649" y="1844"/>
                    <a:pt x="20649" y="1693"/>
                    <a:pt x="20574" y="1844"/>
                  </a:cubicBezTo>
                  <a:cubicBezTo>
                    <a:pt x="20500" y="1995"/>
                    <a:pt x="20425" y="2297"/>
                    <a:pt x="20350" y="2448"/>
                  </a:cubicBezTo>
                  <a:cubicBezTo>
                    <a:pt x="20275" y="2599"/>
                    <a:pt x="20275" y="2901"/>
                    <a:pt x="20201" y="3052"/>
                  </a:cubicBezTo>
                  <a:cubicBezTo>
                    <a:pt x="20201" y="3354"/>
                    <a:pt x="20126" y="3807"/>
                    <a:pt x="19976" y="3807"/>
                  </a:cubicBezTo>
                  <a:cubicBezTo>
                    <a:pt x="19827" y="3807"/>
                    <a:pt x="19827" y="4109"/>
                    <a:pt x="19677" y="4109"/>
                  </a:cubicBezTo>
                  <a:cubicBezTo>
                    <a:pt x="19304" y="4109"/>
                    <a:pt x="18930" y="4109"/>
                    <a:pt x="18556" y="4109"/>
                  </a:cubicBezTo>
                  <a:cubicBezTo>
                    <a:pt x="18407" y="4109"/>
                    <a:pt x="18407" y="4109"/>
                    <a:pt x="18332" y="4260"/>
                  </a:cubicBezTo>
                  <a:cubicBezTo>
                    <a:pt x="18257" y="4563"/>
                    <a:pt x="17958" y="4865"/>
                    <a:pt x="17958" y="5016"/>
                  </a:cubicBezTo>
                  <a:cubicBezTo>
                    <a:pt x="18033" y="5469"/>
                    <a:pt x="17809" y="5771"/>
                    <a:pt x="17659" y="5771"/>
                  </a:cubicBezTo>
                  <a:cubicBezTo>
                    <a:pt x="17510" y="5771"/>
                    <a:pt x="17435" y="5620"/>
                    <a:pt x="17286" y="5620"/>
                  </a:cubicBezTo>
                  <a:cubicBezTo>
                    <a:pt x="17136" y="5620"/>
                    <a:pt x="16987" y="5771"/>
                    <a:pt x="16912" y="5771"/>
                  </a:cubicBezTo>
                  <a:cubicBezTo>
                    <a:pt x="16912" y="5771"/>
                    <a:pt x="16912" y="6224"/>
                    <a:pt x="16987" y="6224"/>
                  </a:cubicBezTo>
                  <a:cubicBezTo>
                    <a:pt x="16912" y="6375"/>
                    <a:pt x="16837" y="6526"/>
                    <a:pt x="16688" y="6677"/>
                  </a:cubicBezTo>
                  <a:cubicBezTo>
                    <a:pt x="16538" y="6828"/>
                    <a:pt x="16314" y="7130"/>
                    <a:pt x="16090" y="7281"/>
                  </a:cubicBezTo>
                  <a:cubicBezTo>
                    <a:pt x="15866" y="7432"/>
                    <a:pt x="15642" y="7432"/>
                    <a:pt x="15417" y="7281"/>
                  </a:cubicBezTo>
                  <a:cubicBezTo>
                    <a:pt x="15343" y="7130"/>
                    <a:pt x="15268" y="6979"/>
                    <a:pt x="15343" y="6828"/>
                  </a:cubicBezTo>
                  <a:cubicBezTo>
                    <a:pt x="15343" y="6828"/>
                    <a:pt x="15417" y="6526"/>
                    <a:pt x="15492" y="6526"/>
                  </a:cubicBezTo>
                  <a:cubicBezTo>
                    <a:pt x="15492" y="6526"/>
                    <a:pt x="15492" y="6677"/>
                    <a:pt x="15492" y="6828"/>
                  </a:cubicBezTo>
                  <a:cubicBezTo>
                    <a:pt x="15642" y="6224"/>
                    <a:pt x="15716" y="5771"/>
                    <a:pt x="15567" y="5167"/>
                  </a:cubicBezTo>
                  <a:cubicBezTo>
                    <a:pt x="15492" y="5016"/>
                    <a:pt x="15343" y="5318"/>
                    <a:pt x="15268" y="5318"/>
                  </a:cubicBezTo>
                  <a:cubicBezTo>
                    <a:pt x="15193" y="5469"/>
                    <a:pt x="15193" y="5318"/>
                    <a:pt x="15118" y="5318"/>
                  </a:cubicBezTo>
                  <a:cubicBezTo>
                    <a:pt x="15044" y="5167"/>
                    <a:pt x="15193" y="5016"/>
                    <a:pt x="15193" y="5016"/>
                  </a:cubicBezTo>
                  <a:cubicBezTo>
                    <a:pt x="15492" y="4411"/>
                    <a:pt x="15268" y="3807"/>
                    <a:pt x="14969" y="3656"/>
                  </a:cubicBezTo>
                  <a:cubicBezTo>
                    <a:pt x="14745" y="3505"/>
                    <a:pt x="14745" y="3656"/>
                    <a:pt x="14595" y="3807"/>
                  </a:cubicBezTo>
                  <a:cubicBezTo>
                    <a:pt x="14595" y="3958"/>
                    <a:pt x="14595" y="3958"/>
                    <a:pt x="14595" y="4109"/>
                  </a:cubicBezTo>
                  <a:cubicBezTo>
                    <a:pt x="14595" y="4260"/>
                    <a:pt x="14446" y="4109"/>
                    <a:pt x="14371" y="4109"/>
                  </a:cubicBezTo>
                  <a:cubicBezTo>
                    <a:pt x="14296" y="4109"/>
                    <a:pt x="14147" y="5318"/>
                    <a:pt x="14147" y="5469"/>
                  </a:cubicBezTo>
                  <a:cubicBezTo>
                    <a:pt x="14221" y="6224"/>
                    <a:pt x="14296" y="6677"/>
                    <a:pt x="13997" y="6979"/>
                  </a:cubicBezTo>
                  <a:cubicBezTo>
                    <a:pt x="13997" y="7130"/>
                    <a:pt x="13773" y="7281"/>
                    <a:pt x="13773" y="7130"/>
                  </a:cubicBezTo>
                  <a:cubicBezTo>
                    <a:pt x="13773" y="6828"/>
                    <a:pt x="13698" y="6526"/>
                    <a:pt x="13698" y="6224"/>
                  </a:cubicBezTo>
                  <a:cubicBezTo>
                    <a:pt x="13698" y="6073"/>
                    <a:pt x="13848" y="4411"/>
                    <a:pt x="13848" y="4411"/>
                  </a:cubicBezTo>
                  <a:cubicBezTo>
                    <a:pt x="13773" y="4411"/>
                    <a:pt x="13624" y="4714"/>
                    <a:pt x="13624" y="4563"/>
                  </a:cubicBezTo>
                  <a:cubicBezTo>
                    <a:pt x="13624" y="4411"/>
                    <a:pt x="13848" y="3807"/>
                    <a:pt x="13922" y="3656"/>
                  </a:cubicBezTo>
                  <a:cubicBezTo>
                    <a:pt x="13997" y="3354"/>
                    <a:pt x="14221" y="3354"/>
                    <a:pt x="14371" y="3203"/>
                  </a:cubicBezTo>
                  <a:cubicBezTo>
                    <a:pt x="14595" y="3203"/>
                    <a:pt x="14819" y="3354"/>
                    <a:pt x="15044" y="3354"/>
                  </a:cubicBezTo>
                  <a:cubicBezTo>
                    <a:pt x="15268" y="3354"/>
                    <a:pt x="14969" y="2901"/>
                    <a:pt x="14819" y="2901"/>
                  </a:cubicBezTo>
                  <a:cubicBezTo>
                    <a:pt x="14670" y="2901"/>
                    <a:pt x="14819" y="2448"/>
                    <a:pt x="14595" y="2448"/>
                  </a:cubicBezTo>
                  <a:cubicBezTo>
                    <a:pt x="14446" y="2599"/>
                    <a:pt x="14296" y="2750"/>
                    <a:pt x="14072" y="2750"/>
                  </a:cubicBezTo>
                  <a:cubicBezTo>
                    <a:pt x="13922" y="2750"/>
                    <a:pt x="13773" y="2448"/>
                    <a:pt x="13624" y="2297"/>
                  </a:cubicBezTo>
                  <a:cubicBezTo>
                    <a:pt x="13624" y="2297"/>
                    <a:pt x="13399" y="2297"/>
                    <a:pt x="13474" y="2146"/>
                  </a:cubicBezTo>
                  <a:cubicBezTo>
                    <a:pt x="13549" y="2146"/>
                    <a:pt x="13698" y="1995"/>
                    <a:pt x="13698" y="1844"/>
                  </a:cubicBezTo>
                  <a:cubicBezTo>
                    <a:pt x="13698" y="1844"/>
                    <a:pt x="13100" y="2297"/>
                    <a:pt x="13026" y="2297"/>
                  </a:cubicBezTo>
                  <a:cubicBezTo>
                    <a:pt x="12951" y="2448"/>
                    <a:pt x="12876" y="2599"/>
                    <a:pt x="12801" y="2599"/>
                  </a:cubicBezTo>
                  <a:cubicBezTo>
                    <a:pt x="12652" y="2599"/>
                    <a:pt x="12652" y="2297"/>
                    <a:pt x="12502" y="2297"/>
                  </a:cubicBezTo>
                  <a:cubicBezTo>
                    <a:pt x="12428" y="2297"/>
                    <a:pt x="12054" y="2599"/>
                    <a:pt x="12278" y="2146"/>
                  </a:cubicBezTo>
                  <a:cubicBezTo>
                    <a:pt x="12502" y="1844"/>
                    <a:pt x="12727" y="1542"/>
                    <a:pt x="12951" y="1239"/>
                  </a:cubicBezTo>
                  <a:cubicBezTo>
                    <a:pt x="12801" y="1239"/>
                    <a:pt x="12652" y="937"/>
                    <a:pt x="12502" y="1239"/>
                  </a:cubicBezTo>
                  <a:cubicBezTo>
                    <a:pt x="12278" y="1390"/>
                    <a:pt x="12203" y="1088"/>
                    <a:pt x="11979" y="937"/>
                  </a:cubicBezTo>
                  <a:cubicBezTo>
                    <a:pt x="11904" y="937"/>
                    <a:pt x="11830" y="786"/>
                    <a:pt x="11755" y="635"/>
                  </a:cubicBezTo>
                  <a:cubicBezTo>
                    <a:pt x="11606" y="635"/>
                    <a:pt x="11531" y="786"/>
                    <a:pt x="11381" y="786"/>
                  </a:cubicBezTo>
                  <a:cubicBezTo>
                    <a:pt x="11307" y="635"/>
                    <a:pt x="11157" y="635"/>
                    <a:pt x="11157" y="333"/>
                  </a:cubicBezTo>
                  <a:cubicBezTo>
                    <a:pt x="11157" y="333"/>
                    <a:pt x="11008" y="-120"/>
                    <a:pt x="11008" y="31"/>
                  </a:cubicBezTo>
                  <a:cubicBezTo>
                    <a:pt x="10933" y="31"/>
                    <a:pt x="11008" y="484"/>
                    <a:pt x="10933" y="484"/>
                  </a:cubicBezTo>
                  <a:cubicBezTo>
                    <a:pt x="10858" y="484"/>
                    <a:pt x="10783" y="484"/>
                    <a:pt x="10783" y="484"/>
                  </a:cubicBezTo>
                  <a:cubicBezTo>
                    <a:pt x="10559" y="484"/>
                    <a:pt x="10335" y="484"/>
                    <a:pt x="10111" y="484"/>
                  </a:cubicBezTo>
                  <a:cubicBezTo>
                    <a:pt x="9289" y="484"/>
                    <a:pt x="8541" y="484"/>
                    <a:pt x="7794" y="484"/>
                  </a:cubicBezTo>
                  <a:cubicBezTo>
                    <a:pt x="5925" y="484"/>
                    <a:pt x="4057" y="484"/>
                    <a:pt x="2188" y="484"/>
                  </a:cubicBezTo>
                  <a:cubicBezTo>
                    <a:pt x="1740" y="484"/>
                    <a:pt x="1217" y="484"/>
                    <a:pt x="768" y="484"/>
                  </a:cubicBezTo>
                  <a:cubicBezTo>
                    <a:pt x="843" y="635"/>
                    <a:pt x="992" y="1844"/>
                    <a:pt x="768" y="1995"/>
                  </a:cubicBezTo>
                  <a:cubicBezTo>
                    <a:pt x="619" y="1995"/>
                    <a:pt x="544" y="1995"/>
                    <a:pt x="693" y="1693"/>
                  </a:cubicBezTo>
                  <a:cubicBezTo>
                    <a:pt x="843" y="1239"/>
                    <a:pt x="619" y="1239"/>
                    <a:pt x="469" y="1239"/>
                  </a:cubicBezTo>
                  <a:cubicBezTo>
                    <a:pt x="320" y="1239"/>
                    <a:pt x="95" y="937"/>
                    <a:pt x="21" y="937"/>
                  </a:cubicBezTo>
                  <a:cubicBezTo>
                    <a:pt x="-54" y="1088"/>
                    <a:pt x="95" y="1693"/>
                    <a:pt x="95" y="1693"/>
                  </a:cubicBezTo>
                  <a:cubicBezTo>
                    <a:pt x="170" y="2146"/>
                    <a:pt x="245" y="2297"/>
                    <a:pt x="245" y="2599"/>
                  </a:cubicBezTo>
                  <a:cubicBezTo>
                    <a:pt x="245" y="2750"/>
                    <a:pt x="469" y="3052"/>
                    <a:pt x="544" y="3052"/>
                  </a:cubicBezTo>
                  <a:cubicBezTo>
                    <a:pt x="469" y="3052"/>
                    <a:pt x="394" y="3052"/>
                    <a:pt x="320" y="3203"/>
                  </a:cubicBezTo>
                  <a:cubicBezTo>
                    <a:pt x="245" y="3354"/>
                    <a:pt x="320" y="3505"/>
                    <a:pt x="320" y="3656"/>
                  </a:cubicBezTo>
                  <a:cubicBezTo>
                    <a:pt x="320" y="4109"/>
                    <a:pt x="320" y="4411"/>
                    <a:pt x="245" y="4714"/>
                  </a:cubicBezTo>
                  <a:cubicBezTo>
                    <a:pt x="245" y="5167"/>
                    <a:pt x="170" y="5469"/>
                    <a:pt x="95" y="5922"/>
                  </a:cubicBezTo>
                  <a:cubicBezTo>
                    <a:pt x="21" y="6375"/>
                    <a:pt x="170" y="6828"/>
                    <a:pt x="245" y="7281"/>
                  </a:cubicBezTo>
                  <a:cubicBezTo>
                    <a:pt x="245" y="7735"/>
                    <a:pt x="170" y="8037"/>
                    <a:pt x="170" y="8339"/>
                  </a:cubicBezTo>
                  <a:cubicBezTo>
                    <a:pt x="170" y="8490"/>
                    <a:pt x="245" y="8641"/>
                    <a:pt x="245" y="8792"/>
                  </a:cubicBezTo>
                  <a:cubicBezTo>
                    <a:pt x="320" y="8943"/>
                    <a:pt x="320" y="9245"/>
                    <a:pt x="320" y="9396"/>
                  </a:cubicBezTo>
                  <a:cubicBezTo>
                    <a:pt x="394" y="9849"/>
                    <a:pt x="619" y="10000"/>
                    <a:pt x="693" y="10453"/>
                  </a:cubicBezTo>
                  <a:cubicBezTo>
                    <a:pt x="768" y="10756"/>
                    <a:pt x="768" y="10604"/>
                    <a:pt x="843" y="10453"/>
                  </a:cubicBezTo>
                  <a:cubicBezTo>
                    <a:pt x="843" y="10453"/>
                    <a:pt x="918" y="10907"/>
                    <a:pt x="918" y="10907"/>
                  </a:cubicBezTo>
                  <a:cubicBezTo>
                    <a:pt x="918" y="10907"/>
                    <a:pt x="843" y="10756"/>
                    <a:pt x="843" y="10907"/>
                  </a:cubicBezTo>
                  <a:cubicBezTo>
                    <a:pt x="843" y="11058"/>
                    <a:pt x="843" y="11209"/>
                    <a:pt x="918" y="11360"/>
                  </a:cubicBezTo>
                  <a:cubicBezTo>
                    <a:pt x="992" y="11360"/>
                    <a:pt x="992" y="11360"/>
                    <a:pt x="1067" y="11511"/>
                  </a:cubicBezTo>
                  <a:cubicBezTo>
                    <a:pt x="1142" y="11662"/>
                    <a:pt x="992" y="11813"/>
                    <a:pt x="1067" y="11964"/>
                  </a:cubicBezTo>
                  <a:cubicBezTo>
                    <a:pt x="1217" y="12417"/>
                    <a:pt x="1516" y="12719"/>
                    <a:pt x="1516" y="13172"/>
                  </a:cubicBezTo>
                  <a:cubicBezTo>
                    <a:pt x="1590" y="13474"/>
                    <a:pt x="1665" y="13474"/>
                    <a:pt x="1815" y="13625"/>
                  </a:cubicBezTo>
                  <a:cubicBezTo>
                    <a:pt x="1964" y="13777"/>
                    <a:pt x="2113" y="13928"/>
                    <a:pt x="2263" y="13928"/>
                  </a:cubicBezTo>
                  <a:cubicBezTo>
                    <a:pt x="2412" y="13928"/>
                    <a:pt x="2562" y="14230"/>
                    <a:pt x="2637" y="14381"/>
                  </a:cubicBezTo>
                  <a:cubicBezTo>
                    <a:pt x="2637" y="14532"/>
                    <a:pt x="2936" y="15136"/>
                    <a:pt x="2861" y="15287"/>
                  </a:cubicBezTo>
                  <a:cubicBezTo>
                    <a:pt x="3160" y="15136"/>
                    <a:pt x="3534" y="14985"/>
                    <a:pt x="3833" y="15136"/>
                  </a:cubicBezTo>
                  <a:cubicBezTo>
                    <a:pt x="4281" y="15438"/>
                    <a:pt x="4655" y="15891"/>
                    <a:pt x="5028" y="16193"/>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35" name="Google Shape;235;p26"/>
            <p:cNvSpPr/>
            <p:nvPr/>
          </p:nvSpPr>
          <p:spPr>
            <a:xfrm>
              <a:off x="3069725" y="1132983"/>
              <a:ext cx="2191418" cy="1130706"/>
            </a:xfrm>
            <a:custGeom>
              <a:rect b="b" l="l" r="r" t="t"/>
              <a:pathLst>
                <a:path extrusionOk="0" h="21600" w="21523">
                  <a:moveTo>
                    <a:pt x="11584" y="17162"/>
                  </a:moveTo>
                  <a:cubicBezTo>
                    <a:pt x="11584" y="17162"/>
                    <a:pt x="11584" y="17063"/>
                    <a:pt x="11584" y="17063"/>
                  </a:cubicBezTo>
                  <a:cubicBezTo>
                    <a:pt x="11584" y="17063"/>
                    <a:pt x="11736" y="17458"/>
                    <a:pt x="11736" y="17458"/>
                  </a:cubicBezTo>
                  <a:cubicBezTo>
                    <a:pt x="11837" y="17458"/>
                    <a:pt x="11888" y="17556"/>
                    <a:pt x="11938" y="17556"/>
                  </a:cubicBezTo>
                  <a:cubicBezTo>
                    <a:pt x="12039" y="17556"/>
                    <a:pt x="12039" y="17458"/>
                    <a:pt x="12090" y="17556"/>
                  </a:cubicBezTo>
                  <a:cubicBezTo>
                    <a:pt x="12242" y="17655"/>
                    <a:pt x="12343" y="17753"/>
                    <a:pt x="12444" y="17852"/>
                  </a:cubicBezTo>
                  <a:cubicBezTo>
                    <a:pt x="12495" y="17951"/>
                    <a:pt x="12545" y="17852"/>
                    <a:pt x="12596" y="17852"/>
                  </a:cubicBezTo>
                  <a:cubicBezTo>
                    <a:pt x="12646" y="17753"/>
                    <a:pt x="12697" y="17753"/>
                    <a:pt x="12748" y="17753"/>
                  </a:cubicBezTo>
                  <a:cubicBezTo>
                    <a:pt x="12798" y="17753"/>
                    <a:pt x="12849" y="17852"/>
                    <a:pt x="12899" y="17852"/>
                  </a:cubicBezTo>
                  <a:cubicBezTo>
                    <a:pt x="13000" y="17852"/>
                    <a:pt x="13051" y="17753"/>
                    <a:pt x="13102" y="17655"/>
                  </a:cubicBezTo>
                  <a:cubicBezTo>
                    <a:pt x="13152" y="17556"/>
                    <a:pt x="13304" y="17260"/>
                    <a:pt x="13355" y="17260"/>
                  </a:cubicBezTo>
                  <a:cubicBezTo>
                    <a:pt x="13355" y="17260"/>
                    <a:pt x="13405" y="17359"/>
                    <a:pt x="13405" y="17359"/>
                  </a:cubicBezTo>
                  <a:cubicBezTo>
                    <a:pt x="13506" y="17359"/>
                    <a:pt x="13557" y="17359"/>
                    <a:pt x="13607" y="17359"/>
                  </a:cubicBezTo>
                  <a:cubicBezTo>
                    <a:pt x="13810" y="17359"/>
                    <a:pt x="13759" y="17655"/>
                    <a:pt x="13860" y="17852"/>
                  </a:cubicBezTo>
                  <a:cubicBezTo>
                    <a:pt x="13911" y="17951"/>
                    <a:pt x="14113" y="17852"/>
                    <a:pt x="14113" y="18049"/>
                  </a:cubicBezTo>
                  <a:cubicBezTo>
                    <a:pt x="14113" y="18247"/>
                    <a:pt x="14164" y="18444"/>
                    <a:pt x="14215" y="18641"/>
                  </a:cubicBezTo>
                  <a:cubicBezTo>
                    <a:pt x="14215" y="19134"/>
                    <a:pt x="14670" y="19036"/>
                    <a:pt x="14822" y="19134"/>
                  </a:cubicBezTo>
                  <a:cubicBezTo>
                    <a:pt x="14923" y="19134"/>
                    <a:pt x="15074" y="19134"/>
                    <a:pt x="15125" y="19233"/>
                  </a:cubicBezTo>
                  <a:cubicBezTo>
                    <a:pt x="15176" y="19332"/>
                    <a:pt x="15429" y="19825"/>
                    <a:pt x="15378" y="19825"/>
                  </a:cubicBezTo>
                  <a:cubicBezTo>
                    <a:pt x="15277" y="20022"/>
                    <a:pt x="15277" y="20022"/>
                    <a:pt x="15176" y="19923"/>
                  </a:cubicBezTo>
                  <a:cubicBezTo>
                    <a:pt x="15125" y="19825"/>
                    <a:pt x="14923" y="19627"/>
                    <a:pt x="14923" y="19627"/>
                  </a:cubicBezTo>
                  <a:cubicBezTo>
                    <a:pt x="14923" y="19726"/>
                    <a:pt x="15074" y="19825"/>
                    <a:pt x="15024" y="20022"/>
                  </a:cubicBezTo>
                  <a:cubicBezTo>
                    <a:pt x="14973" y="20121"/>
                    <a:pt x="14923" y="20318"/>
                    <a:pt x="14923" y="20416"/>
                  </a:cubicBezTo>
                  <a:cubicBezTo>
                    <a:pt x="14923" y="20614"/>
                    <a:pt x="14923" y="20712"/>
                    <a:pt x="14872" y="20811"/>
                  </a:cubicBezTo>
                  <a:cubicBezTo>
                    <a:pt x="14872" y="20910"/>
                    <a:pt x="14720" y="21008"/>
                    <a:pt x="14720" y="21008"/>
                  </a:cubicBezTo>
                  <a:cubicBezTo>
                    <a:pt x="14670" y="21107"/>
                    <a:pt x="14518" y="21600"/>
                    <a:pt x="14720" y="21600"/>
                  </a:cubicBezTo>
                  <a:cubicBezTo>
                    <a:pt x="14771" y="21600"/>
                    <a:pt x="14872" y="21403"/>
                    <a:pt x="14973" y="21205"/>
                  </a:cubicBezTo>
                  <a:cubicBezTo>
                    <a:pt x="15074" y="21107"/>
                    <a:pt x="15125" y="21304"/>
                    <a:pt x="15226" y="21205"/>
                  </a:cubicBezTo>
                  <a:cubicBezTo>
                    <a:pt x="15378" y="21205"/>
                    <a:pt x="15429" y="21008"/>
                    <a:pt x="15580" y="21008"/>
                  </a:cubicBezTo>
                  <a:cubicBezTo>
                    <a:pt x="15580" y="20811"/>
                    <a:pt x="15580" y="20910"/>
                    <a:pt x="15479" y="20811"/>
                  </a:cubicBezTo>
                  <a:cubicBezTo>
                    <a:pt x="15429" y="20811"/>
                    <a:pt x="15429" y="20712"/>
                    <a:pt x="15479" y="20712"/>
                  </a:cubicBezTo>
                  <a:cubicBezTo>
                    <a:pt x="15530" y="20515"/>
                    <a:pt x="15580" y="20416"/>
                    <a:pt x="15732" y="20416"/>
                  </a:cubicBezTo>
                  <a:cubicBezTo>
                    <a:pt x="15783" y="20416"/>
                    <a:pt x="15934" y="20219"/>
                    <a:pt x="16036" y="20318"/>
                  </a:cubicBezTo>
                  <a:cubicBezTo>
                    <a:pt x="16137" y="20416"/>
                    <a:pt x="16187" y="20022"/>
                    <a:pt x="16289" y="20318"/>
                  </a:cubicBezTo>
                  <a:cubicBezTo>
                    <a:pt x="16390" y="20121"/>
                    <a:pt x="16440" y="20022"/>
                    <a:pt x="16541" y="19825"/>
                  </a:cubicBezTo>
                  <a:cubicBezTo>
                    <a:pt x="16643" y="19726"/>
                    <a:pt x="16693" y="19726"/>
                    <a:pt x="16794" y="19726"/>
                  </a:cubicBezTo>
                  <a:cubicBezTo>
                    <a:pt x="16946" y="19726"/>
                    <a:pt x="17148" y="19726"/>
                    <a:pt x="17300" y="19726"/>
                  </a:cubicBezTo>
                  <a:cubicBezTo>
                    <a:pt x="17452" y="19726"/>
                    <a:pt x="17503" y="19825"/>
                    <a:pt x="17553" y="19627"/>
                  </a:cubicBezTo>
                  <a:cubicBezTo>
                    <a:pt x="17604" y="19529"/>
                    <a:pt x="17654" y="19627"/>
                    <a:pt x="17705" y="19529"/>
                  </a:cubicBezTo>
                  <a:cubicBezTo>
                    <a:pt x="17756" y="19332"/>
                    <a:pt x="17806" y="19233"/>
                    <a:pt x="17806" y="19036"/>
                  </a:cubicBezTo>
                  <a:cubicBezTo>
                    <a:pt x="17857" y="18838"/>
                    <a:pt x="17857" y="18740"/>
                    <a:pt x="17907" y="18542"/>
                  </a:cubicBezTo>
                  <a:cubicBezTo>
                    <a:pt x="17958" y="18444"/>
                    <a:pt x="18008" y="18345"/>
                    <a:pt x="18059" y="18247"/>
                  </a:cubicBezTo>
                  <a:cubicBezTo>
                    <a:pt x="18110" y="18148"/>
                    <a:pt x="18160" y="18444"/>
                    <a:pt x="18261" y="18345"/>
                  </a:cubicBezTo>
                  <a:cubicBezTo>
                    <a:pt x="18363" y="18148"/>
                    <a:pt x="18464" y="18444"/>
                    <a:pt x="18464" y="18641"/>
                  </a:cubicBezTo>
                  <a:cubicBezTo>
                    <a:pt x="18464" y="18740"/>
                    <a:pt x="18413" y="19332"/>
                    <a:pt x="18514" y="19332"/>
                  </a:cubicBezTo>
                  <a:cubicBezTo>
                    <a:pt x="18565" y="19430"/>
                    <a:pt x="18615" y="19627"/>
                    <a:pt x="18666" y="19825"/>
                  </a:cubicBezTo>
                  <a:cubicBezTo>
                    <a:pt x="18717" y="19627"/>
                    <a:pt x="19273" y="19332"/>
                    <a:pt x="19273" y="19332"/>
                  </a:cubicBezTo>
                  <a:cubicBezTo>
                    <a:pt x="19273" y="19233"/>
                    <a:pt x="19222" y="19233"/>
                    <a:pt x="19222" y="19134"/>
                  </a:cubicBezTo>
                  <a:cubicBezTo>
                    <a:pt x="19222" y="19134"/>
                    <a:pt x="19324" y="19332"/>
                    <a:pt x="19324" y="19332"/>
                  </a:cubicBezTo>
                  <a:cubicBezTo>
                    <a:pt x="19324" y="19430"/>
                    <a:pt x="19222" y="19430"/>
                    <a:pt x="19222" y="19430"/>
                  </a:cubicBezTo>
                  <a:cubicBezTo>
                    <a:pt x="19222" y="19430"/>
                    <a:pt x="19526" y="19529"/>
                    <a:pt x="19526" y="19529"/>
                  </a:cubicBezTo>
                  <a:cubicBezTo>
                    <a:pt x="19526" y="19529"/>
                    <a:pt x="19526" y="19529"/>
                    <a:pt x="19526" y="19529"/>
                  </a:cubicBezTo>
                  <a:cubicBezTo>
                    <a:pt x="19526" y="19529"/>
                    <a:pt x="19526" y="19627"/>
                    <a:pt x="19526" y="19627"/>
                  </a:cubicBezTo>
                  <a:cubicBezTo>
                    <a:pt x="19475" y="19627"/>
                    <a:pt x="19425" y="19627"/>
                    <a:pt x="19374" y="19726"/>
                  </a:cubicBezTo>
                  <a:cubicBezTo>
                    <a:pt x="19374" y="19825"/>
                    <a:pt x="19324" y="19529"/>
                    <a:pt x="19324" y="19529"/>
                  </a:cubicBezTo>
                  <a:cubicBezTo>
                    <a:pt x="19273" y="19529"/>
                    <a:pt x="19273" y="19627"/>
                    <a:pt x="19273" y="19627"/>
                  </a:cubicBezTo>
                  <a:cubicBezTo>
                    <a:pt x="19273" y="19627"/>
                    <a:pt x="19273" y="19529"/>
                    <a:pt x="19222" y="19627"/>
                  </a:cubicBezTo>
                  <a:cubicBezTo>
                    <a:pt x="19172" y="19726"/>
                    <a:pt x="19121" y="19726"/>
                    <a:pt x="19071" y="19825"/>
                  </a:cubicBezTo>
                  <a:cubicBezTo>
                    <a:pt x="18970" y="19923"/>
                    <a:pt x="18767" y="20219"/>
                    <a:pt x="18868" y="20515"/>
                  </a:cubicBezTo>
                  <a:cubicBezTo>
                    <a:pt x="19020" y="20712"/>
                    <a:pt x="19121" y="20515"/>
                    <a:pt x="19172" y="20416"/>
                  </a:cubicBezTo>
                  <a:cubicBezTo>
                    <a:pt x="19222" y="20318"/>
                    <a:pt x="19425" y="20022"/>
                    <a:pt x="19425" y="19923"/>
                  </a:cubicBezTo>
                  <a:cubicBezTo>
                    <a:pt x="19425" y="20022"/>
                    <a:pt x="19526" y="20121"/>
                    <a:pt x="19577" y="20022"/>
                  </a:cubicBezTo>
                  <a:cubicBezTo>
                    <a:pt x="19577" y="19923"/>
                    <a:pt x="19728" y="19825"/>
                    <a:pt x="19779" y="19825"/>
                  </a:cubicBezTo>
                  <a:cubicBezTo>
                    <a:pt x="19880" y="19726"/>
                    <a:pt x="19981" y="19627"/>
                    <a:pt x="20082" y="19627"/>
                  </a:cubicBezTo>
                  <a:cubicBezTo>
                    <a:pt x="20133" y="19627"/>
                    <a:pt x="20133" y="19627"/>
                    <a:pt x="20133" y="19529"/>
                  </a:cubicBezTo>
                  <a:cubicBezTo>
                    <a:pt x="20082" y="19430"/>
                    <a:pt x="20133" y="19430"/>
                    <a:pt x="20133" y="19430"/>
                  </a:cubicBezTo>
                  <a:cubicBezTo>
                    <a:pt x="20133" y="19332"/>
                    <a:pt x="20032" y="19430"/>
                    <a:pt x="19981" y="19332"/>
                  </a:cubicBezTo>
                  <a:cubicBezTo>
                    <a:pt x="19931" y="19332"/>
                    <a:pt x="19981" y="19134"/>
                    <a:pt x="19880" y="19332"/>
                  </a:cubicBezTo>
                  <a:cubicBezTo>
                    <a:pt x="19779" y="19430"/>
                    <a:pt x="19577" y="19332"/>
                    <a:pt x="19475" y="19233"/>
                  </a:cubicBezTo>
                  <a:cubicBezTo>
                    <a:pt x="19425" y="19233"/>
                    <a:pt x="19475" y="19036"/>
                    <a:pt x="19425" y="19036"/>
                  </a:cubicBezTo>
                  <a:cubicBezTo>
                    <a:pt x="19425" y="19036"/>
                    <a:pt x="19324" y="19036"/>
                    <a:pt x="19273" y="18937"/>
                  </a:cubicBezTo>
                  <a:cubicBezTo>
                    <a:pt x="19222" y="18937"/>
                    <a:pt x="19222" y="18641"/>
                    <a:pt x="19222" y="18542"/>
                  </a:cubicBezTo>
                  <a:cubicBezTo>
                    <a:pt x="19222" y="18444"/>
                    <a:pt x="19121" y="18542"/>
                    <a:pt x="19071" y="18444"/>
                  </a:cubicBezTo>
                  <a:cubicBezTo>
                    <a:pt x="19071" y="18444"/>
                    <a:pt x="19172" y="18247"/>
                    <a:pt x="19172" y="18247"/>
                  </a:cubicBezTo>
                  <a:cubicBezTo>
                    <a:pt x="19222" y="18148"/>
                    <a:pt x="19222" y="17852"/>
                    <a:pt x="19121" y="17852"/>
                  </a:cubicBezTo>
                  <a:cubicBezTo>
                    <a:pt x="19121" y="17852"/>
                    <a:pt x="19020" y="18247"/>
                    <a:pt x="18970" y="18049"/>
                  </a:cubicBezTo>
                  <a:cubicBezTo>
                    <a:pt x="18970" y="17852"/>
                    <a:pt x="18919" y="17951"/>
                    <a:pt x="18868" y="17852"/>
                  </a:cubicBezTo>
                  <a:cubicBezTo>
                    <a:pt x="18868" y="17753"/>
                    <a:pt x="19020" y="17852"/>
                    <a:pt x="19020" y="17852"/>
                  </a:cubicBezTo>
                  <a:cubicBezTo>
                    <a:pt x="19121" y="17852"/>
                    <a:pt x="19172" y="17753"/>
                    <a:pt x="19222" y="17753"/>
                  </a:cubicBezTo>
                  <a:cubicBezTo>
                    <a:pt x="19273" y="17655"/>
                    <a:pt x="19324" y="17655"/>
                    <a:pt x="19374" y="17655"/>
                  </a:cubicBezTo>
                  <a:cubicBezTo>
                    <a:pt x="19425" y="17556"/>
                    <a:pt x="19324" y="17359"/>
                    <a:pt x="19324" y="17359"/>
                  </a:cubicBezTo>
                  <a:cubicBezTo>
                    <a:pt x="19324" y="17359"/>
                    <a:pt x="19374" y="17359"/>
                    <a:pt x="19374" y="17359"/>
                  </a:cubicBezTo>
                  <a:cubicBezTo>
                    <a:pt x="19374" y="17359"/>
                    <a:pt x="19172" y="17162"/>
                    <a:pt x="19172" y="17162"/>
                  </a:cubicBezTo>
                  <a:cubicBezTo>
                    <a:pt x="19071" y="17063"/>
                    <a:pt x="18970" y="17063"/>
                    <a:pt x="18868" y="17162"/>
                  </a:cubicBezTo>
                  <a:cubicBezTo>
                    <a:pt x="18666" y="17260"/>
                    <a:pt x="18514" y="17359"/>
                    <a:pt x="18363" y="17556"/>
                  </a:cubicBezTo>
                  <a:cubicBezTo>
                    <a:pt x="18211" y="17655"/>
                    <a:pt x="18110" y="17852"/>
                    <a:pt x="17958" y="18049"/>
                  </a:cubicBezTo>
                  <a:cubicBezTo>
                    <a:pt x="17907" y="18148"/>
                    <a:pt x="17857" y="18247"/>
                    <a:pt x="17806" y="18444"/>
                  </a:cubicBezTo>
                  <a:cubicBezTo>
                    <a:pt x="17806" y="18444"/>
                    <a:pt x="17604" y="18641"/>
                    <a:pt x="17604" y="18641"/>
                  </a:cubicBezTo>
                  <a:cubicBezTo>
                    <a:pt x="17604" y="18542"/>
                    <a:pt x="17857" y="18148"/>
                    <a:pt x="17907" y="18049"/>
                  </a:cubicBezTo>
                  <a:cubicBezTo>
                    <a:pt x="17907" y="17951"/>
                    <a:pt x="17958" y="17852"/>
                    <a:pt x="17907" y="17753"/>
                  </a:cubicBezTo>
                  <a:cubicBezTo>
                    <a:pt x="17857" y="17753"/>
                    <a:pt x="17756" y="17655"/>
                    <a:pt x="17705" y="17655"/>
                  </a:cubicBezTo>
                  <a:cubicBezTo>
                    <a:pt x="17756" y="17655"/>
                    <a:pt x="17857" y="17753"/>
                    <a:pt x="17907" y="17753"/>
                  </a:cubicBezTo>
                  <a:cubicBezTo>
                    <a:pt x="18008" y="17852"/>
                    <a:pt x="18110" y="17556"/>
                    <a:pt x="18160" y="17458"/>
                  </a:cubicBezTo>
                  <a:cubicBezTo>
                    <a:pt x="18211" y="17359"/>
                    <a:pt x="18261" y="17162"/>
                    <a:pt x="18363" y="17063"/>
                  </a:cubicBezTo>
                  <a:cubicBezTo>
                    <a:pt x="18464" y="17063"/>
                    <a:pt x="18565" y="17162"/>
                    <a:pt x="18615" y="16964"/>
                  </a:cubicBezTo>
                  <a:cubicBezTo>
                    <a:pt x="18666" y="16570"/>
                    <a:pt x="18767" y="16471"/>
                    <a:pt x="18970" y="16471"/>
                  </a:cubicBezTo>
                  <a:cubicBezTo>
                    <a:pt x="19172" y="16471"/>
                    <a:pt x="19374" y="16471"/>
                    <a:pt x="19577" y="16471"/>
                  </a:cubicBezTo>
                  <a:cubicBezTo>
                    <a:pt x="19931" y="16471"/>
                    <a:pt x="20437" y="16668"/>
                    <a:pt x="20689" y="16077"/>
                  </a:cubicBezTo>
                  <a:cubicBezTo>
                    <a:pt x="20791" y="15879"/>
                    <a:pt x="20841" y="15781"/>
                    <a:pt x="20942" y="15781"/>
                  </a:cubicBezTo>
                  <a:cubicBezTo>
                    <a:pt x="21044" y="15781"/>
                    <a:pt x="21145" y="15781"/>
                    <a:pt x="21296" y="15584"/>
                  </a:cubicBezTo>
                  <a:cubicBezTo>
                    <a:pt x="21347" y="15584"/>
                    <a:pt x="21499" y="15386"/>
                    <a:pt x="21499" y="15288"/>
                  </a:cubicBezTo>
                  <a:cubicBezTo>
                    <a:pt x="21600" y="14992"/>
                    <a:pt x="21347" y="15090"/>
                    <a:pt x="21347" y="14992"/>
                  </a:cubicBezTo>
                  <a:cubicBezTo>
                    <a:pt x="21347" y="14893"/>
                    <a:pt x="21448" y="14893"/>
                    <a:pt x="21448" y="14893"/>
                  </a:cubicBezTo>
                  <a:cubicBezTo>
                    <a:pt x="21499" y="14795"/>
                    <a:pt x="21448" y="14696"/>
                    <a:pt x="21448" y="14597"/>
                  </a:cubicBezTo>
                  <a:cubicBezTo>
                    <a:pt x="21448" y="14597"/>
                    <a:pt x="21499" y="14499"/>
                    <a:pt x="21499" y="14499"/>
                  </a:cubicBezTo>
                  <a:cubicBezTo>
                    <a:pt x="21499" y="14400"/>
                    <a:pt x="21398" y="14301"/>
                    <a:pt x="21398" y="14301"/>
                  </a:cubicBezTo>
                  <a:cubicBezTo>
                    <a:pt x="21347" y="14203"/>
                    <a:pt x="21296" y="14203"/>
                    <a:pt x="21296" y="14104"/>
                  </a:cubicBezTo>
                  <a:cubicBezTo>
                    <a:pt x="21246" y="14104"/>
                    <a:pt x="21145" y="14400"/>
                    <a:pt x="21094" y="14203"/>
                  </a:cubicBezTo>
                  <a:cubicBezTo>
                    <a:pt x="21094" y="14203"/>
                    <a:pt x="21195" y="14104"/>
                    <a:pt x="21145" y="14104"/>
                  </a:cubicBezTo>
                  <a:cubicBezTo>
                    <a:pt x="21145" y="14005"/>
                    <a:pt x="21094" y="13907"/>
                    <a:pt x="21044" y="13907"/>
                  </a:cubicBezTo>
                  <a:cubicBezTo>
                    <a:pt x="20993" y="13808"/>
                    <a:pt x="20791" y="13907"/>
                    <a:pt x="20740" y="14005"/>
                  </a:cubicBezTo>
                  <a:cubicBezTo>
                    <a:pt x="20689" y="14203"/>
                    <a:pt x="20538" y="14301"/>
                    <a:pt x="20437" y="14400"/>
                  </a:cubicBezTo>
                  <a:cubicBezTo>
                    <a:pt x="20386" y="14400"/>
                    <a:pt x="20234" y="14203"/>
                    <a:pt x="20234" y="14104"/>
                  </a:cubicBezTo>
                  <a:cubicBezTo>
                    <a:pt x="20234" y="14005"/>
                    <a:pt x="20386" y="14301"/>
                    <a:pt x="20386" y="14301"/>
                  </a:cubicBezTo>
                  <a:cubicBezTo>
                    <a:pt x="20437" y="14301"/>
                    <a:pt x="20639" y="14005"/>
                    <a:pt x="20639" y="14005"/>
                  </a:cubicBezTo>
                  <a:cubicBezTo>
                    <a:pt x="20639" y="14005"/>
                    <a:pt x="20538" y="13907"/>
                    <a:pt x="20538" y="13907"/>
                  </a:cubicBezTo>
                  <a:cubicBezTo>
                    <a:pt x="20689" y="13808"/>
                    <a:pt x="20841" y="13808"/>
                    <a:pt x="20993" y="13710"/>
                  </a:cubicBezTo>
                  <a:cubicBezTo>
                    <a:pt x="20993" y="13710"/>
                    <a:pt x="21094" y="13611"/>
                    <a:pt x="21044" y="13512"/>
                  </a:cubicBezTo>
                  <a:cubicBezTo>
                    <a:pt x="21044" y="13512"/>
                    <a:pt x="20942" y="13315"/>
                    <a:pt x="20942" y="13315"/>
                  </a:cubicBezTo>
                  <a:cubicBezTo>
                    <a:pt x="20841" y="13414"/>
                    <a:pt x="20740" y="13414"/>
                    <a:pt x="20689" y="13216"/>
                  </a:cubicBezTo>
                  <a:cubicBezTo>
                    <a:pt x="20639" y="13216"/>
                    <a:pt x="20437" y="13512"/>
                    <a:pt x="20437" y="13414"/>
                  </a:cubicBezTo>
                  <a:cubicBezTo>
                    <a:pt x="20437" y="13414"/>
                    <a:pt x="20588" y="13118"/>
                    <a:pt x="20437" y="13216"/>
                  </a:cubicBezTo>
                  <a:cubicBezTo>
                    <a:pt x="20437" y="13216"/>
                    <a:pt x="20234" y="13315"/>
                    <a:pt x="20234" y="13315"/>
                  </a:cubicBezTo>
                  <a:cubicBezTo>
                    <a:pt x="20285" y="13118"/>
                    <a:pt x="20437" y="13118"/>
                    <a:pt x="20335" y="12822"/>
                  </a:cubicBezTo>
                  <a:cubicBezTo>
                    <a:pt x="20335" y="12822"/>
                    <a:pt x="20133" y="12625"/>
                    <a:pt x="20133" y="12625"/>
                  </a:cubicBezTo>
                  <a:cubicBezTo>
                    <a:pt x="20032" y="12625"/>
                    <a:pt x="20032" y="12427"/>
                    <a:pt x="19931" y="12427"/>
                  </a:cubicBezTo>
                  <a:cubicBezTo>
                    <a:pt x="19981" y="12427"/>
                    <a:pt x="19830" y="12033"/>
                    <a:pt x="19830" y="12033"/>
                  </a:cubicBezTo>
                  <a:cubicBezTo>
                    <a:pt x="19830" y="12033"/>
                    <a:pt x="19880" y="12132"/>
                    <a:pt x="19931" y="12132"/>
                  </a:cubicBezTo>
                  <a:cubicBezTo>
                    <a:pt x="19981" y="12230"/>
                    <a:pt x="19981" y="12033"/>
                    <a:pt x="20032" y="12033"/>
                  </a:cubicBezTo>
                  <a:cubicBezTo>
                    <a:pt x="20234" y="11934"/>
                    <a:pt x="19880" y="11638"/>
                    <a:pt x="19830" y="11540"/>
                  </a:cubicBezTo>
                  <a:cubicBezTo>
                    <a:pt x="19830" y="11638"/>
                    <a:pt x="19931" y="11441"/>
                    <a:pt x="19931" y="11441"/>
                  </a:cubicBezTo>
                  <a:cubicBezTo>
                    <a:pt x="19981" y="11342"/>
                    <a:pt x="19880" y="11342"/>
                    <a:pt x="19830" y="11244"/>
                  </a:cubicBezTo>
                  <a:cubicBezTo>
                    <a:pt x="19830" y="11244"/>
                    <a:pt x="19779" y="11145"/>
                    <a:pt x="19728" y="11145"/>
                  </a:cubicBezTo>
                  <a:cubicBezTo>
                    <a:pt x="19728" y="11145"/>
                    <a:pt x="19627" y="11145"/>
                    <a:pt x="19627" y="11145"/>
                  </a:cubicBezTo>
                  <a:cubicBezTo>
                    <a:pt x="19678" y="11047"/>
                    <a:pt x="19779" y="11145"/>
                    <a:pt x="19728" y="10849"/>
                  </a:cubicBezTo>
                  <a:cubicBezTo>
                    <a:pt x="19678" y="10849"/>
                    <a:pt x="19526" y="10948"/>
                    <a:pt x="19526" y="10948"/>
                  </a:cubicBezTo>
                  <a:cubicBezTo>
                    <a:pt x="19526" y="10849"/>
                    <a:pt x="19678" y="10849"/>
                    <a:pt x="19627" y="10652"/>
                  </a:cubicBezTo>
                  <a:cubicBezTo>
                    <a:pt x="19627" y="10553"/>
                    <a:pt x="19627" y="10455"/>
                    <a:pt x="19577" y="10356"/>
                  </a:cubicBezTo>
                  <a:cubicBezTo>
                    <a:pt x="19577" y="10356"/>
                    <a:pt x="19526" y="10455"/>
                    <a:pt x="19526" y="10356"/>
                  </a:cubicBezTo>
                  <a:cubicBezTo>
                    <a:pt x="19526" y="10455"/>
                    <a:pt x="19425" y="10060"/>
                    <a:pt x="19425" y="10060"/>
                  </a:cubicBezTo>
                  <a:cubicBezTo>
                    <a:pt x="19374" y="9863"/>
                    <a:pt x="19324" y="9764"/>
                    <a:pt x="19324" y="9666"/>
                  </a:cubicBezTo>
                  <a:cubicBezTo>
                    <a:pt x="19273" y="9468"/>
                    <a:pt x="19273" y="9271"/>
                    <a:pt x="19172" y="9567"/>
                  </a:cubicBezTo>
                  <a:cubicBezTo>
                    <a:pt x="19172" y="9567"/>
                    <a:pt x="19121" y="9962"/>
                    <a:pt x="19172" y="9863"/>
                  </a:cubicBezTo>
                  <a:cubicBezTo>
                    <a:pt x="18970" y="9962"/>
                    <a:pt x="19071" y="9962"/>
                    <a:pt x="19121" y="10258"/>
                  </a:cubicBezTo>
                  <a:cubicBezTo>
                    <a:pt x="19121" y="10159"/>
                    <a:pt x="19071" y="10159"/>
                    <a:pt x="19071" y="10258"/>
                  </a:cubicBezTo>
                  <a:cubicBezTo>
                    <a:pt x="19020" y="10258"/>
                    <a:pt x="19020" y="10258"/>
                    <a:pt x="18970" y="10356"/>
                  </a:cubicBezTo>
                  <a:cubicBezTo>
                    <a:pt x="18970" y="10356"/>
                    <a:pt x="19071" y="10455"/>
                    <a:pt x="19071" y="10455"/>
                  </a:cubicBezTo>
                  <a:cubicBezTo>
                    <a:pt x="19020" y="10553"/>
                    <a:pt x="18919" y="10455"/>
                    <a:pt x="18919" y="10553"/>
                  </a:cubicBezTo>
                  <a:cubicBezTo>
                    <a:pt x="18868" y="10652"/>
                    <a:pt x="18970" y="10849"/>
                    <a:pt x="18868" y="10948"/>
                  </a:cubicBezTo>
                  <a:cubicBezTo>
                    <a:pt x="18919" y="10948"/>
                    <a:pt x="18818" y="10553"/>
                    <a:pt x="18717" y="10751"/>
                  </a:cubicBezTo>
                  <a:cubicBezTo>
                    <a:pt x="18717" y="10849"/>
                    <a:pt x="18514" y="11145"/>
                    <a:pt x="18514" y="11145"/>
                  </a:cubicBezTo>
                  <a:cubicBezTo>
                    <a:pt x="18464" y="11145"/>
                    <a:pt x="18464" y="11047"/>
                    <a:pt x="18464" y="10948"/>
                  </a:cubicBezTo>
                  <a:cubicBezTo>
                    <a:pt x="18413" y="10948"/>
                    <a:pt x="18413" y="11047"/>
                    <a:pt x="18413" y="11047"/>
                  </a:cubicBezTo>
                  <a:cubicBezTo>
                    <a:pt x="18363" y="10948"/>
                    <a:pt x="18413" y="10948"/>
                    <a:pt x="18413" y="10849"/>
                  </a:cubicBezTo>
                  <a:cubicBezTo>
                    <a:pt x="18413" y="10948"/>
                    <a:pt x="18059" y="11441"/>
                    <a:pt x="18059" y="11342"/>
                  </a:cubicBezTo>
                  <a:cubicBezTo>
                    <a:pt x="18008" y="11244"/>
                    <a:pt x="18211" y="11145"/>
                    <a:pt x="18261" y="11145"/>
                  </a:cubicBezTo>
                  <a:cubicBezTo>
                    <a:pt x="18363" y="10948"/>
                    <a:pt x="18363" y="10849"/>
                    <a:pt x="18312" y="10652"/>
                  </a:cubicBezTo>
                  <a:cubicBezTo>
                    <a:pt x="18261" y="10553"/>
                    <a:pt x="18110" y="10553"/>
                    <a:pt x="18059" y="10553"/>
                  </a:cubicBezTo>
                  <a:cubicBezTo>
                    <a:pt x="18008" y="10553"/>
                    <a:pt x="18008" y="10652"/>
                    <a:pt x="18008" y="10652"/>
                  </a:cubicBezTo>
                  <a:cubicBezTo>
                    <a:pt x="17958" y="10849"/>
                    <a:pt x="17857" y="10652"/>
                    <a:pt x="17806" y="10652"/>
                  </a:cubicBezTo>
                  <a:cubicBezTo>
                    <a:pt x="17857" y="10652"/>
                    <a:pt x="17958" y="10455"/>
                    <a:pt x="17958" y="10455"/>
                  </a:cubicBezTo>
                  <a:cubicBezTo>
                    <a:pt x="17958" y="10455"/>
                    <a:pt x="18008" y="10553"/>
                    <a:pt x="18008" y="10553"/>
                  </a:cubicBezTo>
                  <a:cubicBezTo>
                    <a:pt x="17958" y="10553"/>
                    <a:pt x="18059" y="10356"/>
                    <a:pt x="18059" y="10356"/>
                  </a:cubicBezTo>
                  <a:cubicBezTo>
                    <a:pt x="18110" y="10159"/>
                    <a:pt x="18008" y="10258"/>
                    <a:pt x="17958" y="10159"/>
                  </a:cubicBezTo>
                  <a:cubicBezTo>
                    <a:pt x="17958" y="10159"/>
                    <a:pt x="18008" y="9666"/>
                    <a:pt x="17907" y="9764"/>
                  </a:cubicBezTo>
                  <a:cubicBezTo>
                    <a:pt x="17958" y="9666"/>
                    <a:pt x="18008" y="9666"/>
                    <a:pt x="17958" y="9468"/>
                  </a:cubicBezTo>
                  <a:cubicBezTo>
                    <a:pt x="17857" y="9370"/>
                    <a:pt x="18059" y="9271"/>
                    <a:pt x="18008" y="9074"/>
                  </a:cubicBezTo>
                  <a:cubicBezTo>
                    <a:pt x="18008" y="8975"/>
                    <a:pt x="17907" y="9173"/>
                    <a:pt x="17857" y="9074"/>
                  </a:cubicBezTo>
                  <a:cubicBezTo>
                    <a:pt x="17806" y="8975"/>
                    <a:pt x="17705" y="8975"/>
                    <a:pt x="17654" y="8975"/>
                  </a:cubicBezTo>
                  <a:cubicBezTo>
                    <a:pt x="17553" y="8877"/>
                    <a:pt x="17503" y="8877"/>
                    <a:pt x="17452" y="8679"/>
                  </a:cubicBezTo>
                  <a:cubicBezTo>
                    <a:pt x="17452" y="8482"/>
                    <a:pt x="17300" y="8581"/>
                    <a:pt x="17300" y="8384"/>
                  </a:cubicBezTo>
                  <a:cubicBezTo>
                    <a:pt x="17300" y="8285"/>
                    <a:pt x="17199" y="8384"/>
                    <a:pt x="17199" y="8384"/>
                  </a:cubicBezTo>
                  <a:cubicBezTo>
                    <a:pt x="17250" y="8186"/>
                    <a:pt x="17148" y="8186"/>
                    <a:pt x="17098" y="8088"/>
                  </a:cubicBezTo>
                  <a:cubicBezTo>
                    <a:pt x="16997" y="7989"/>
                    <a:pt x="16997" y="7890"/>
                    <a:pt x="16896" y="7989"/>
                  </a:cubicBezTo>
                  <a:cubicBezTo>
                    <a:pt x="16794" y="8088"/>
                    <a:pt x="16744" y="8186"/>
                    <a:pt x="16643" y="8088"/>
                  </a:cubicBezTo>
                  <a:cubicBezTo>
                    <a:pt x="16541" y="7989"/>
                    <a:pt x="16491" y="8186"/>
                    <a:pt x="16390" y="8088"/>
                  </a:cubicBezTo>
                  <a:cubicBezTo>
                    <a:pt x="16289" y="7890"/>
                    <a:pt x="16187" y="7890"/>
                    <a:pt x="16086" y="7890"/>
                  </a:cubicBezTo>
                  <a:cubicBezTo>
                    <a:pt x="15985" y="7890"/>
                    <a:pt x="15884" y="7890"/>
                    <a:pt x="15833" y="8088"/>
                  </a:cubicBezTo>
                  <a:cubicBezTo>
                    <a:pt x="15783" y="8285"/>
                    <a:pt x="15934" y="8384"/>
                    <a:pt x="15934" y="8482"/>
                  </a:cubicBezTo>
                  <a:cubicBezTo>
                    <a:pt x="15985" y="8581"/>
                    <a:pt x="15934" y="8877"/>
                    <a:pt x="15884" y="8975"/>
                  </a:cubicBezTo>
                  <a:cubicBezTo>
                    <a:pt x="15884" y="9074"/>
                    <a:pt x="15884" y="8975"/>
                    <a:pt x="15833" y="9074"/>
                  </a:cubicBezTo>
                  <a:cubicBezTo>
                    <a:pt x="15833" y="9074"/>
                    <a:pt x="15934" y="9271"/>
                    <a:pt x="15934" y="9271"/>
                  </a:cubicBezTo>
                  <a:cubicBezTo>
                    <a:pt x="15934" y="9468"/>
                    <a:pt x="15985" y="9666"/>
                    <a:pt x="15985" y="9764"/>
                  </a:cubicBezTo>
                  <a:cubicBezTo>
                    <a:pt x="15985" y="9863"/>
                    <a:pt x="15985" y="9863"/>
                    <a:pt x="15985" y="9962"/>
                  </a:cubicBezTo>
                  <a:cubicBezTo>
                    <a:pt x="15985" y="10060"/>
                    <a:pt x="15934" y="9962"/>
                    <a:pt x="15934" y="9962"/>
                  </a:cubicBezTo>
                  <a:cubicBezTo>
                    <a:pt x="15884" y="10060"/>
                    <a:pt x="15884" y="10258"/>
                    <a:pt x="15884" y="10258"/>
                  </a:cubicBezTo>
                  <a:cubicBezTo>
                    <a:pt x="15833" y="10356"/>
                    <a:pt x="15783" y="10455"/>
                    <a:pt x="15783" y="10553"/>
                  </a:cubicBezTo>
                  <a:cubicBezTo>
                    <a:pt x="15732" y="10751"/>
                    <a:pt x="15732" y="10751"/>
                    <a:pt x="15783" y="10849"/>
                  </a:cubicBezTo>
                  <a:cubicBezTo>
                    <a:pt x="15934" y="11047"/>
                    <a:pt x="16086" y="11244"/>
                    <a:pt x="16187" y="11441"/>
                  </a:cubicBezTo>
                  <a:cubicBezTo>
                    <a:pt x="16238" y="11737"/>
                    <a:pt x="16289" y="12230"/>
                    <a:pt x="16238" y="12526"/>
                  </a:cubicBezTo>
                  <a:cubicBezTo>
                    <a:pt x="16137" y="12921"/>
                    <a:pt x="15833" y="13118"/>
                    <a:pt x="15681" y="13315"/>
                  </a:cubicBezTo>
                  <a:cubicBezTo>
                    <a:pt x="15631" y="13414"/>
                    <a:pt x="15580" y="13414"/>
                    <a:pt x="15530" y="13512"/>
                  </a:cubicBezTo>
                  <a:cubicBezTo>
                    <a:pt x="15378" y="13611"/>
                    <a:pt x="15580" y="13907"/>
                    <a:pt x="15580" y="14104"/>
                  </a:cubicBezTo>
                  <a:cubicBezTo>
                    <a:pt x="15580" y="14104"/>
                    <a:pt x="15631" y="14301"/>
                    <a:pt x="15631" y="14400"/>
                  </a:cubicBezTo>
                  <a:cubicBezTo>
                    <a:pt x="15631" y="14597"/>
                    <a:pt x="15631" y="14696"/>
                    <a:pt x="15681" y="14893"/>
                  </a:cubicBezTo>
                  <a:cubicBezTo>
                    <a:pt x="15732" y="15090"/>
                    <a:pt x="15732" y="15189"/>
                    <a:pt x="15631" y="15386"/>
                  </a:cubicBezTo>
                  <a:cubicBezTo>
                    <a:pt x="15631" y="15386"/>
                    <a:pt x="15681" y="15781"/>
                    <a:pt x="15631" y="15879"/>
                  </a:cubicBezTo>
                  <a:cubicBezTo>
                    <a:pt x="15580" y="15879"/>
                    <a:pt x="15530" y="15485"/>
                    <a:pt x="15479" y="15682"/>
                  </a:cubicBezTo>
                  <a:cubicBezTo>
                    <a:pt x="15429" y="15879"/>
                    <a:pt x="15530" y="16175"/>
                    <a:pt x="15530" y="16175"/>
                  </a:cubicBezTo>
                  <a:cubicBezTo>
                    <a:pt x="15530" y="16077"/>
                    <a:pt x="15226" y="15584"/>
                    <a:pt x="15074" y="15879"/>
                  </a:cubicBezTo>
                  <a:cubicBezTo>
                    <a:pt x="15125" y="15781"/>
                    <a:pt x="15277" y="15682"/>
                    <a:pt x="15176" y="15485"/>
                  </a:cubicBezTo>
                  <a:cubicBezTo>
                    <a:pt x="15125" y="15386"/>
                    <a:pt x="15074" y="15288"/>
                    <a:pt x="15024" y="15288"/>
                  </a:cubicBezTo>
                  <a:cubicBezTo>
                    <a:pt x="15024" y="15189"/>
                    <a:pt x="14923" y="15189"/>
                    <a:pt x="14872" y="15189"/>
                  </a:cubicBezTo>
                  <a:cubicBezTo>
                    <a:pt x="14872" y="15090"/>
                    <a:pt x="14923" y="15090"/>
                    <a:pt x="14872" y="14893"/>
                  </a:cubicBezTo>
                  <a:cubicBezTo>
                    <a:pt x="14822" y="14795"/>
                    <a:pt x="14771" y="14597"/>
                    <a:pt x="14822" y="14400"/>
                  </a:cubicBezTo>
                  <a:cubicBezTo>
                    <a:pt x="14872" y="14104"/>
                    <a:pt x="14720" y="14005"/>
                    <a:pt x="14720" y="13808"/>
                  </a:cubicBezTo>
                  <a:cubicBezTo>
                    <a:pt x="14720" y="13611"/>
                    <a:pt x="14822" y="13512"/>
                    <a:pt x="14771" y="13315"/>
                  </a:cubicBezTo>
                  <a:cubicBezTo>
                    <a:pt x="14670" y="13118"/>
                    <a:pt x="14467" y="13118"/>
                    <a:pt x="14316" y="13118"/>
                  </a:cubicBezTo>
                  <a:cubicBezTo>
                    <a:pt x="14265" y="13118"/>
                    <a:pt x="14215" y="13118"/>
                    <a:pt x="14113" y="13118"/>
                  </a:cubicBezTo>
                  <a:cubicBezTo>
                    <a:pt x="14113" y="13118"/>
                    <a:pt x="14012" y="13315"/>
                    <a:pt x="14012" y="13315"/>
                  </a:cubicBezTo>
                  <a:cubicBezTo>
                    <a:pt x="14012" y="13216"/>
                    <a:pt x="14063" y="13216"/>
                    <a:pt x="14012" y="13118"/>
                  </a:cubicBezTo>
                  <a:cubicBezTo>
                    <a:pt x="14012" y="13019"/>
                    <a:pt x="13962" y="12921"/>
                    <a:pt x="13911" y="12921"/>
                  </a:cubicBezTo>
                  <a:cubicBezTo>
                    <a:pt x="13810" y="12822"/>
                    <a:pt x="13709" y="12822"/>
                    <a:pt x="13607" y="12723"/>
                  </a:cubicBezTo>
                  <a:cubicBezTo>
                    <a:pt x="13456" y="12625"/>
                    <a:pt x="13355" y="12329"/>
                    <a:pt x="13203" y="12132"/>
                  </a:cubicBezTo>
                  <a:cubicBezTo>
                    <a:pt x="13102" y="12033"/>
                    <a:pt x="13000" y="11934"/>
                    <a:pt x="12950" y="11934"/>
                  </a:cubicBezTo>
                  <a:cubicBezTo>
                    <a:pt x="12849" y="11934"/>
                    <a:pt x="12748" y="11737"/>
                    <a:pt x="12646" y="11737"/>
                  </a:cubicBezTo>
                  <a:cubicBezTo>
                    <a:pt x="12596" y="11737"/>
                    <a:pt x="12141" y="11934"/>
                    <a:pt x="12141" y="11934"/>
                  </a:cubicBezTo>
                  <a:cubicBezTo>
                    <a:pt x="12141" y="11836"/>
                    <a:pt x="12191" y="11836"/>
                    <a:pt x="12242" y="11737"/>
                  </a:cubicBezTo>
                  <a:cubicBezTo>
                    <a:pt x="12242" y="11638"/>
                    <a:pt x="12191" y="11540"/>
                    <a:pt x="12191" y="11540"/>
                  </a:cubicBezTo>
                  <a:cubicBezTo>
                    <a:pt x="12141" y="11244"/>
                    <a:pt x="12090" y="11047"/>
                    <a:pt x="12039" y="10849"/>
                  </a:cubicBezTo>
                  <a:cubicBezTo>
                    <a:pt x="11989" y="10652"/>
                    <a:pt x="11938" y="10652"/>
                    <a:pt x="11837" y="10652"/>
                  </a:cubicBezTo>
                  <a:cubicBezTo>
                    <a:pt x="11685" y="10652"/>
                    <a:pt x="11635" y="10652"/>
                    <a:pt x="11635" y="10356"/>
                  </a:cubicBezTo>
                  <a:cubicBezTo>
                    <a:pt x="11685" y="10159"/>
                    <a:pt x="11635" y="9863"/>
                    <a:pt x="11635" y="9666"/>
                  </a:cubicBezTo>
                  <a:cubicBezTo>
                    <a:pt x="11685" y="9370"/>
                    <a:pt x="11786" y="9173"/>
                    <a:pt x="11837" y="8877"/>
                  </a:cubicBezTo>
                  <a:cubicBezTo>
                    <a:pt x="11888" y="8679"/>
                    <a:pt x="11888" y="8581"/>
                    <a:pt x="11989" y="8482"/>
                  </a:cubicBezTo>
                  <a:cubicBezTo>
                    <a:pt x="12039" y="8482"/>
                    <a:pt x="11989" y="8384"/>
                    <a:pt x="11989" y="8285"/>
                  </a:cubicBezTo>
                  <a:cubicBezTo>
                    <a:pt x="12039" y="8285"/>
                    <a:pt x="12141" y="8088"/>
                    <a:pt x="12141" y="8088"/>
                  </a:cubicBezTo>
                  <a:cubicBezTo>
                    <a:pt x="12141" y="8088"/>
                    <a:pt x="12141" y="8088"/>
                    <a:pt x="12090" y="7989"/>
                  </a:cubicBezTo>
                  <a:cubicBezTo>
                    <a:pt x="12090" y="7989"/>
                    <a:pt x="12141" y="7989"/>
                    <a:pt x="12141" y="7989"/>
                  </a:cubicBezTo>
                  <a:cubicBezTo>
                    <a:pt x="12141" y="7792"/>
                    <a:pt x="12242" y="7890"/>
                    <a:pt x="12292" y="7890"/>
                  </a:cubicBezTo>
                  <a:cubicBezTo>
                    <a:pt x="12343" y="7890"/>
                    <a:pt x="12343" y="7792"/>
                    <a:pt x="12343" y="7792"/>
                  </a:cubicBezTo>
                  <a:cubicBezTo>
                    <a:pt x="12393" y="7595"/>
                    <a:pt x="12292" y="7693"/>
                    <a:pt x="12242" y="7595"/>
                  </a:cubicBezTo>
                  <a:cubicBezTo>
                    <a:pt x="12242" y="7595"/>
                    <a:pt x="12343" y="7595"/>
                    <a:pt x="12343" y="7595"/>
                  </a:cubicBezTo>
                  <a:cubicBezTo>
                    <a:pt x="12393" y="7496"/>
                    <a:pt x="12444" y="7595"/>
                    <a:pt x="12444" y="7595"/>
                  </a:cubicBezTo>
                  <a:cubicBezTo>
                    <a:pt x="12545" y="7792"/>
                    <a:pt x="12545" y="7595"/>
                    <a:pt x="12646" y="7496"/>
                  </a:cubicBezTo>
                  <a:cubicBezTo>
                    <a:pt x="12748" y="7299"/>
                    <a:pt x="12545" y="7101"/>
                    <a:pt x="12444" y="7003"/>
                  </a:cubicBezTo>
                  <a:cubicBezTo>
                    <a:pt x="12393" y="7003"/>
                    <a:pt x="12191" y="7101"/>
                    <a:pt x="12191" y="7101"/>
                  </a:cubicBezTo>
                  <a:cubicBezTo>
                    <a:pt x="12141" y="6904"/>
                    <a:pt x="12292" y="6904"/>
                    <a:pt x="12141" y="6805"/>
                  </a:cubicBezTo>
                  <a:cubicBezTo>
                    <a:pt x="12090" y="6805"/>
                    <a:pt x="11837" y="6805"/>
                    <a:pt x="11837" y="6707"/>
                  </a:cubicBezTo>
                  <a:cubicBezTo>
                    <a:pt x="11837" y="6608"/>
                    <a:pt x="11938" y="6608"/>
                    <a:pt x="11938" y="6608"/>
                  </a:cubicBezTo>
                  <a:cubicBezTo>
                    <a:pt x="11989" y="6510"/>
                    <a:pt x="11989" y="6608"/>
                    <a:pt x="12039" y="6608"/>
                  </a:cubicBezTo>
                  <a:cubicBezTo>
                    <a:pt x="11989" y="6707"/>
                    <a:pt x="12141" y="6707"/>
                    <a:pt x="12141" y="6707"/>
                  </a:cubicBezTo>
                  <a:cubicBezTo>
                    <a:pt x="12242" y="6707"/>
                    <a:pt x="12393" y="6904"/>
                    <a:pt x="12444" y="6904"/>
                  </a:cubicBezTo>
                  <a:cubicBezTo>
                    <a:pt x="12495" y="6904"/>
                    <a:pt x="12545" y="7003"/>
                    <a:pt x="12596" y="7003"/>
                  </a:cubicBezTo>
                  <a:cubicBezTo>
                    <a:pt x="12697" y="7101"/>
                    <a:pt x="12646" y="7003"/>
                    <a:pt x="12697" y="7003"/>
                  </a:cubicBezTo>
                  <a:cubicBezTo>
                    <a:pt x="12748" y="7003"/>
                    <a:pt x="12899" y="7003"/>
                    <a:pt x="12849" y="6904"/>
                  </a:cubicBezTo>
                  <a:cubicBezTo>
                    <a:pt x="12798" y="6805"/>
                    <a:pt x="12849" y="6608"/>
                    <a:pt x="12899" y="6510"/>
                  </a:cubicBezTo>
                  <a:cubicBezTo>
                    <a:pt x="12899" y="6608"/>
                    <a:pt x="13051" y="6707"/>
                    <a:pt x="13051" y="6707"/>
                  </a:cubicBezTo>
                  <a:cubicBezTo>
                    <a:pt x="13152" y="6707"/>
                    <a:pt x="13203" y="6707"/>
                    <a:pt x="13304" y="6608"/>
                  </a:cubicBezTo>
                  <a:cubicBezTo>
                    <a:pt x="13355" y="6510"/>
                    <a:pt x="13405" y="6312"/>
                    <a:pt x="13456" y="6214"/>
                  </a:cubicBezTo>
                  <a:cubicBezTo>
                    <a:pt x="13506" y="6115"/>
                    <a:pt x="13607" y="6016"/>
                    <a:pt x="13557" y="5819"/>
                  </a:cubicBezTo>
                  <a:cubicBezTo>
                    <a:pt x="13506" y="5622"/>
                    <a:pt x="13355" y="5721"/>
                    <a:pt x="13304" y="5721"/>
                  </a:cubicBezTo>
                  <a:cubicBezTo>
                    <a:pt x="13152" y="5721"/>
                    <a:pt x="13051" y="5622"/>
                    <a:pt x="12950" y="5523"/>
                  </a:cubicBezTo>
                  <a:cubicBezTo>
                    <a:pt x="12899" y="5425"/>
                    <a:pt x="12849" y="5326"/>
                    <a:pt x="12748" y="5227"/>
                  </a:cubicBezTo>
                  <a:cubicBezTo>
                    <a:pt x="12748" y="5227"/>
                    <a:pt x="12495" y="5227"/>
                    <a:pt x="12495" y="5227"/>
                  </a:cubicBezTo>
                  <a:cubicBezTo>
                    <a:pt x="12495" y="5129"/>
                    <a:pt x="12748" y="5227"/>
                    <a:pt x="12798" y="5227"/>
                  </a:cubicBezTo>
                  <a:cubicBezTo>
                    <a:pt x="12899" y="5227"/>
                    <a:pt x="12899" y="5129"/>
                    <a:pt x="13000" y="5227"/>
                  </a:cubicBezTo>
                  <a:cubicBezTo>
                    <a:pt x="13203" y="5425"/>
                    <a:pt x="13405" y="5819"/>
                    <a:pt x="13607" y="5523"/>
                  </a:cubicBezTo>
                  <a:cubicBezTo>
                    <a:pt x="13709" y="5326"/>
                    <a:pt x="13759" y="5227"/>
                    <a:pt x="13810" y="5030"/>
                  </a:cubicBezTo>
                  <a:cubicBezTo>
                    <a:pt x="13860" y="4932"/>
                    <a:pt x="13557" y="4833"/>
                    <a:pt x="13709" y="4636"/>
                  </a:cubicBezTo>
                  <a:cubicBezTo>
                    <a:pt x="13759" y="4636"/>
                    <a:pt x="13911" y="4636"/>
                    <a:pt x="13962" y="4734"/>
                  </a:cubicBezTo>
                  <a:cubicBezTo>
                    <a:pt x="14113" y="4734"/>
                    <a:pt x="14113" y="4932"/>
                    <a:pt x="14265" y="4734"/>
                  </a:cubicBezTo>
                  <a:cubicBezTo>
                    <a:pt x="14265" y="4734"/>
                    <a:pt x="14417" y="4833"/>
                    <a:pt x="14366" y="4636"/>
                  </a:cubicBezTo>
                  <a:cubicBezTo>
                    <a:pt x="14316" y="4537"/>
                    <a:pt x="14113" y="4340"/>
                    <a:pt x="14063" y="4340"/>
                  </a:cubicBezTo>
                  <a:cubicBezTo>
                    <a:pt x="14164" y="4241"/>
                    <a:pt x="14265" y="4438"/>
                    <a:pt x="14366" y="4438"/>
                  </a:cubicBezTo>
                  <a:cubicBezTo>
                    <a:pt x="14417" y="4438"/>
                    <a:pt x="14518" y="4932"/>
                    <a:pt x="14619" y="4833"/>
                  </a:cubicBezTo>
                  <a:cubicBezTo>
                    <a:pt x="14619" y="4833"/>
                    <a:pt x="14569" y="4734"/>
                    <a:pt x="14569" y="4734"/>
                  </a:cubicBezTo>
                  <a:cubicBezTo>
                    <a:pt x="14619" y="4636"/>
                    <a:pt x="14670" y="4636"/>
                    <a:pt x="14771" y="4537"/>
                  </a:cubicBezTo>
                  <a:cubicBezTo>
                    <a:pt x="14822" y="4438"/>
                    <a:pt x="14973" y="4142"/>
                    <a:pt x="15024" y="4044"/>
                  </a:cubicBezTo>
                  <a:cubicBezTo>
                    <a:pt x="15024" y="3748"/>
                    <a:pt x="14923" y="3748"/>
                    <a:pt x="14822" y="3551"/>
                  </a:cubicBezTo>
                  <a:cubicBezTo>
                    <a:pt x="14822" y="3551"/>
                    <a:pt x="14670" y="2959"/>
                    <a:pt x="14670" y="3058"/>
                  </a:cubicBezTo>
                  <a:cubicBezTo>
                    <a:pt x="14720" y="2959"/>
                    <a:pt x="14923" y="2959"/>
                    <a:pt x="14973" y="2959"/>
                  </a:cubicBezTo>
                  <a:cubicBezTo>
                    <a:pt x="15125" y="2860"/>
                    <a:pt x="14872" y="2762"/>
                    <a:pt x="14872" y="2663"/>
                  </a:cubicBezTo>
                  <a:cubicBezTo>
                    <a:pt x="14822" y="2564"/>
                    <a:pt x="15024" y="2564"/>
                    <a:pt x="15024" y="2466"/>
                  </a:cubicBezTo>
                  <a:cubicBezTo>
                    <a:pt x="15024" y="2466"/>
                    <a:pt x="14518" y="2071"/>
                    <a:pt x="14518" y="2071"/>
                  </a:cubicBezTo>
                  <a:cubicBezTo>
                    <a:pt x="14569" y="2071"/>
                    <a:pt x="14670" y="1973"/>
                    <a:pt x="14720" y="1973"/>
                  </a:cubicBezTo>
                  <a:cubicBezTo>
                    <a:pt x="14569" y="1973"/>
                    <a:pt x="14417" y="1874"/>
                    <a:pt x="14265" y="1874"/>
                  </a:cubicBezTo>
                  <a:cubicBezTo>
                    <a:pt x="14164" y="1874"/>
                    <a:pt x="14012" y="1973"/>
                    <a:pt x="13962" y="1874"/>
                  </a:cubicBezTo>
                  <a:cubicBezTo>
                    <a:pt x="14063" y="1973"/>
                    <a:pt x="13911" y="2071"/>
                    <a:pt x="13962" y="2268"/>
                  </a:cubicBezTo>
                  <a:cubicBezTo>
                    <a:pt x="14012" y="2367"/>
                    <a:pt x="14164" y="2466"/>
                    <a:pt x="14164" y="2564"/>
                  </a:cubicBezTo>
                  <a:cubicBezTo>
                    <a:pt x="14164" y="2564"/>
                    <a:pt x="14063" y="2663"/>
                    <a:pt x="14063" y="2663"/>
                  </a:cubicBezTo>
                  <a:cubicBezTo>
                    <a:pt x="14063" y="2663"/>
                    <a:pt x="14164" y="2762"/>
                    <a:pt x="14113" y="2762"/>
                  </a:cubicBezTo>
                  <a:cubicBezTo>
                    <a:pt x="14012" y="2860"/>
                    <a:pt x="13962" y="2663"/>
                    <a:pt x="13911" y="3058"/>
                  </a:cubicBezTo>
                  <a:cubicBezTo>
                    <a:pt x="13860" y="3255"/>
                    <a:pt x="13860" y="3452"/>
                    <a:pt x="13810" y="3649"/>
                  </a:cubicBezTo>
                  <a:cubicBezTo>
                    <a:pt x="13759" y="3649"/>
                    <a:pt x="13709" y="3748"/>
                    <a:pt x="13709" y="3847"/>
                  </a:cubicBezTo>
                  <a:cubicBezTo>
                    <a:pt x="13709" y="3945"/>
                    <a:pt x="13658" y="3945"/>
                    <a:pt x="13658" y="4044"/>
                  </a:cubicBezTo>
                  <a:cubicBezTo>
                    <a:pt x="13506" y="4142"/>
                    <a:pt x="13557" y="4241"/>
                    <a:pt x="13456" y="3945"/>
                  </a:cubicBezTo>
                  <a:cubicBezTo>
                    <a:pt x="13405" y="3847"/>
                    <a:pt x="13253" y="3649"/>
                    <a:pt x="13253" y="3452"/>
                  </a:cubicBezTo>
                  <a:cubicBezTo>
                    <a:pt x="13253" y="3452"/>
                    <a:pt x="13253" y="3156"/>
                    <a:pt x="13304" y="3156"/>
                  </a:cubicBezTo>
                  <a:cubicBezTo>
                    <a:pt x="13304" y="3156"/>
                    <a:pt x="13405" y="3255"/>
                    <a:pt x="13405" y="3058"/>
                  </a:cubicBezTo>
                  <a:cubicBezTo>
                    <a:pt x="13355" y="2860"/>
                    <a:pt x="13355" y="2762"/>
                    <a:pt x="13253" y="2564"/>
                  </a:cubicBezTo>
                  <a:cubicBezTo>
                    <a:pt x="13152" y="2466"/>
                    <a:pt x="13051" y="2268"/>
                    <a:pt x="12950" y="2466"/>
                  </a:cubicBezTo>
                  <a:cubicBezTo>
                    <a:pt x="12899" y="2564"/>
                    <a:pt x="12899" y="2762"/>
                    <a:pt x="12899" y="2959"/>
                  </a:cubicBezTo>
                  <a:cubicBezTo>
                    <a:pt x="12899" y="3058"/>
                    <a:pt x="12697" y="3058"/>
                    <a:pt x="12697" y="2959"/>
                  </a:cubicBezTo>
                  <a:cubicBezTo>
                    <a:pt x="12697" y="2860"/>
                    <a:pt x="12697" y="2564"/>
                    <a:pt x="12646" y="2466"/>
                  </a:cubicBezTo>
                  <a:cubicBezTo>
                    <a:pt x="12444" y="2170"/>
                    <a:pt x="12697" y="2466"/>
                    <a:pt x="12697" y="2367"/>
                  </a:cubicBezTo>
                  <a:cubicBezTo>
                    <a:pt x="12748" y="2367"/>
                    <a:pt x="12798" y="2268"/>
                    <a:pt x="12748" y="2268"/>
                  </a:cubicBezTo>
                  <a:cubicBezTo>
                    <a:pt x="12748" y="2170"/>
                    <a:pt x="12697" y="2071"/>
                    <a:pt x="12646" y="2170"/>
                  </a:cubicBezTo>
                  <a:cubicBezTo>
                    <a:pt x="12596" y="2268"/>
                    <a:pt x="12596" y="2071"/>
                    <a:pt x="12545" y="2071"/>
                  </a:cubicBezTo>
                  <a:cubicBezTo>
                    <a:pt x="12495" y="1973"/>
                    <a:pt x="12444" y="2170"/>
                    <a:pt x="12393" y="2071"/>
                  </a:cubicBezTo>
                  <a:cubicBezTo>
                    <a:pt x="12292" y="1973"/>
                    <a:pt x="12242" y="2071"/>
                    <a:pt x="12292" y="1775"/>
                  </a:cubicBezTo>
                  <a:cubicBezTo>
                    <a:pt x="12292" y="1775"/>
                    <a:pt x="12292" y="1775"/>
                    <a:pt x="12343" y="1775"/>
                  </a:cubicBezTo>
                  <a:cubicBezTo>
                    <a:pt x="12343" y="1677"/>
                    <a:pt x="12343" y="1677"/>
                    <a:pt x="12343" y="1578"/>
                  </a:cubicBezTo>
                  <a:cubicBezTo>
                    <a:pt x="12393" y="1578"/>
                    <a:pt x="12393" y="1578"/>
                    <a:pt x="12444" y="1578"/>
                  </a:cubicBezTo>
                  <a:cubicBezTo>
                    <a:pt x="12393" y="1578"/>
                    <a:pt x="12343" y="1282"/>
                    <a:pt x="12343" y="1282"/>
                  </a:cubicBezTo>
                  <a:cubicBezTo>
                    <a:pt x="12292" y="1085"/>
                    <a:pt x="12191" y="1085"/>
                    <a:pt x="12191" y="986"/>
                  </a:cubicBezTo>
                  <a:cubicBezTo>
                    <a:pt x="12090" y="888"/>
                    <a:pt x="12141" y="888"/>
                    <a:pt x="12090" y="690"/>
                  </a:cubicBezTo>
                  <a:cubicBezTo>
                    <a:pt x="12090" y="493"/>
                    <a:pt x="11989" y="395"/>
                    <a:pt x="11989" y="296"/>
                  </a:cubicBezTo>
                  <a:cubicBezTo>
                    <a:pt x="11938" y="99"/>
                    <a:pt x="11837" y="99"/>
                    <a:pt x="11736" y="99"/>
                  </a:cubicBezTo>
                  <a:cubicBezTo>
                    <a:pt x="11685" y="99"/>
                    <a:pt x="11736" y="0"/>
                    <a:pt x="11635" y="0"/>
                  </a:cubicBezTo>
                  <a:cubicBezTo>
                    <a:pt x="11584" y="0"/>
                    <a:pt x="11533" y="0"/>
                    <a:pt x="11533" y="197"/>
                  </a:cubicBezTo>
                  <a:cubicBezTo>
                    <a:pt x="11533" y="197"/>
                    <a:pt x="11382" y="296"/>
                    <a:pt x="11382" y="296"/>
                  </a:cubicBezTo>
                  <a:cubicBezTo>
                    <a:pt x="11432" y="296"/>
                    <a:pt x="11533" y="296"/>
                    <a:pt x="11533" y="395"/>
                  </a:cubicBezTo>
                  <a:cubicBezTo>
                    <a:pt x="11533" y="395"/>
                    <a:pt x="11432" y="493"/>
                    <a:pt x="11432" y="493"/>
                  </a:cubicBezTo>
                  <a:cubicBezTo>
                    <a:pt x="11382" y="592"/>
                    <a:pt x="11331" y="395"/>
                    <a:pt x="11281" y="592"/>
                  </a:cubicBezTo>
                  <a:cubicBezTo>
                    <a:pt x="11230" y="592"/>
                    <a:pt x="11179" y="888"/>
                    <a:pt x="11179" y="986"/>
                  </a:cubicBezTo>
                  <a:cubicBezTo>
                    <a:pt x="11230" y="986"/>
                    <a:pt x="11331" y="986"/>
                    <a:pt x="11382" y="1085"/>
                  </a:cubicBezTo>
                  <a:cubicBezTo>
                    <a:pt x="11331" y="986"/>
                    <a:pt x="11230" y="1381"/>
                    <a:pt x="11230" y="1479"/>
                  </a:cubicBezTo>
                  <a:cubicBezTo>
                    <a:pt x="11230" y="1578"/>
                    <a:pt x="11331" y="1775"/>
                    <a:pt x="11382" y="1874"/>
                  </a:cubicBezTo>
                  <a:cubicBezTo>
                    <a:pt x="11432" y="1874"/>
                    <a:pt x="11533" y="2071"/>
                    <a:pt x="11584" y="2071"/>
                  </a:cubicBezTo>
                  <a:cubicBezTo>
                    <a:pt x="11685" y="1973"/>
                    <a:pt x="11685" y="1973"/>
                    <a:pt x="11736" y="2071"/>
                  </a:cubicBezTo>
                  <a:cubicBezTo>
                    <a:pt x="11786" y="2071"/>
                    <a:pt x="11888" y="2268"/>
                    <a:pt x="11888" y="2268"/>
                  </a:cubicBezTo>
                  <a:cubicBezTo>
                    <a:pt x="11837" y="2367"/>
                    <a:pt x="11786" y="2170"/>
                    <a:pt x="11786" y="2367"/>
                  </a:cubicBezTo>
                  <a:cubicBezTo>
                    <a:pt x="11786" y="2564"/>
                    <a:pt x="11736" y="2564"/>
                    <a:pt x="11736" y="2663"/>
                  </a:cubicBezTo>
                  <a:cubicBezTo>
                    <a:pt x="11685" y="2860"/>
                    <a:pt x="11786" y="2860"/>
                    <a:pt x="11837" y="2762"/>
                  </a:cubicBezTo>
                  <a:cubicBezTo>
                    <a:pt x="11837" y="2762"/>
                    <a:pt x="11938" y="2466"/>
                    <a:pt x="11938" y="2564"/>
                  </a:cubicBezTo>
                  <a:cubicBezTo>
                    <a:pt x="11989" y="2663"/>
                    <a:pt x="11938" y="2860"/>
                    <a:pt x="11938" y="2959"/>
                  </a:cubicBezTo>
                  <a:cubicBezTo>
                    <a:pt x="11888" y="3058"/>
                    <a:pt x="11837" y="3058"/>
                    <a:pt x="11786" y="3058"/>
                  </a:cubicBezTo>
                  <a:cubicBezTo>
                    <a:pt x="11786" y="3156"/>
                    <a:pt x="11786" y="3255"/>
                    <a:pt x="11736" y="3353"/>
                  </a:cubicBezTo>
                  <a:cubicBezTo>
                    <a:pt x="11685" y="3353"/>
                    <a:pt x="11584" y="3353"/>
                    <a:pt x="11533" y="3452"/>
                  </a:cubicBezTo>
                  <a:cubicBezTo>
                    <a:pt x="11483" y="3452"/>
                    <a:pt x="11432" y="3649"/>
                    <a:pt x="11432" y="3649"/>
                  </a:cubicBezTo>
                  <a:cubicBezTo>
                    <a:pt x="11483" y="3748"/>
                    <a:pt x="11533" y="3847"/>
                    <a:pt x="11533" y="4044"/>
                  </a:cubicBezTo>
                  <a:cubicBezTo>
                    <a:pt x="11533" y="4142"/>
                    <a:pt x="11483" y="4044"/>
                    <a:pt x="11432" y="3945"/>
                  </a:cubicBezTo>
                  <a:cubicBezTo>
                    <a:pt x="11432" y="3945"/>
                    <a:pt x="11382" y="3945"/>
                    <a:pt x="11382" y="4044"/>
                  </a:cubicBezTo>
                  <a:cubicBezTo>
                    <a:pt x="11331" y="4044"/>
                    <a:pt x="11230" y="3945"/>
                    <a:pt x="11230" y="3847"/>
                  </a:cubicBezTo>
                  <a:cubicBezTo>
                    <a:pt x="11230" y="3748"/>
                    <a:pt x="11331" y="3452"/>
                    <a:pt x="11331" y="3353"/>
                  </a:cubicBezTo>
                  <a:cubicBezTo>
                    <a:pt x="11382" y="3156"/>
                    <a:pt x="11230" y="3353"/>
                    <a:pt x="11230" y="3353"/>
                  </a:cubicBezTo>
                  <a:cubicBezTo>
                    <a:pt x="11179" y="3353"/>
                    <a:pt x="11028" y="3156"/>
                    <a:pt x="10977" y="3058"/>
                  </a:cubicBezTo>
                  <a:cubicBezTo>
                    <a:pt x="10876" y="2959"/>
                    <a:pt x="10926" y="3156"/>
                    <a:pt x="10825" y="3156"/>
                  </a:cubicBezTo>
                  <a:cubicBezTo>
                    <a:pt x="10775" y="3156"/>
                    <a:pt x="10623" y="3058"/>
                    <a:pt x="10724" y="3255"/>
                  </a:cubicBezTo>
                  <a:cubicBezTo>
                    <a:pt x="10775" y="3353"/>
                    <a:pt x="10775" y="3452"/>
                    <a:pt x="10876" y="3452"/>
                  </a:cubicBezTo>
                  <a:cubicBezTo>
                    <a:pt x="10926" y="3452"/>
                    <a:pt x="11028" y="3452"/>
                    <a:pt x="11028" y="3649"/>
                  </a:cubicBezTo>
                  <a:cubicBezTo>
                    <a:pt x="11129" y="4044"/>
                    <a:pt x="10825" y="3551"/>
                    <a:pt x="10775" y="3452"/>
                  </a:cubicBezTo>
                  <a:cubicBezTo>
                    <a:pt x="10674" y="3452"/>
                    <a:pt x="10674" y="3649"/>
                    <a:pt x="10572" y="3649"/>
                  </a:cubicBezTo>
                  <a:cubicBezTo>
                    <a:pt x="10471" y="3649"/>
                    <a:pt x="10421" y="3551"/>
                    <a:pt x="10319" y="3551"/>
                  </a:cubicBezTo>
                  <a:cubicBezTo>
                    <a:pt x="10117" y="3649"/>
                    <a:pt x="9965" y="3649"/>
                    <a:pt x="9763" y="3649"/>
                  </a:cubicBezTo>
                  <a:cubicBezTo>
                    <a:pt x="9611" y="3551"/>
                    <a:pt x="9409" y="3353"/>
                    <a:pt x="9207" y="3255"/>
                  </a:cubicBezTo>
                  <a:cubicBezTo>
                    <a:pt x="9156" y="3255"/>
                    <a:pt x="9055" y="3255"/>
                    <a:pt x="9004" y="3156"/>
                  </a:cubicBezTo>
                  <a:cubicBezTo>
                    <a:pt x="8954" y="2959"/>
                    <a:pt x="8954" y="2762"/>
                    <a:pt x="8903" y="2762"/>
                  </a:cubicBezTo>
                  <a:cubicBezTo>
                    <a:pt x="8802" y="2663"/>
                    <a:pt x="8701" y="2762"/>
                    <a:pt x="8650" y="2762"/>
                  </a:cubicBezTo>
                  <a:cubicBezTo>
                    <a:pt x="8498" y="2860"/>
                    <a:pt x="8397" y="2860"/>
                    <a:pt x="8296" y="2860"/>
                  </a:cubicBezTo>
                  <a:cubicBezTo>
                    <a:pt x="8245" y="2959"/>
                    <a:pt x="8144" y="3058"/>
                    <a:pt x="8144" y="3156"/>
                  </a:cubicBezTo>
                  <a:cubicBezTo>
                    <a:pt x="8144" y="3156"/>
                    <a:pt x="8347" y="3353"/>
                    <a:pt x="8397" y="3353"/>
                  </a:cubicBezTo>
                  <a:cubicBezTo>
                    <a:pt x="8397" y="3353"/>
                    <a:pt x="8347" y="3058"/>
                    <a:pt x="8448" y="3156"/>
                  </a:cubicBezTo>
                  <a:cubicBezTo>
                    <a:pt x="8498" y="3156"/>
                    <a:pt x="8498" y="3255"/>
                    <a:pt x="8549" y="3156"/>
                  </a:cubicBezTo>
                  <a:cubicBezTo>
                    <a:pt x="8600" y="3156"/>
                    <a:pt x="8903" y="2762"/>
                    <a:pt x="8903" y="2959"/>
                  </a:cubicBezTo>
                  <a:cubicBezTo>
                    <a:pt x="8903" y="3058"/>
                    <a:pt x="8751" y="3156"/>
                    <a:pt x="8701" y="3255"/>
                  </a:cubicBezTo>
                  <a:cubicBezTo>
                    <a:pt x="8650" y="3353"/>
                    <a:pt x="8549" y="3353"/>
                    <a:pt x="8448" y="3353"/>
                  </a:cubicBezTo>
                  <a:cubicBezTo>
                    <a:pt x="8397" y="3452"/>
                    <a:pt x="8245" y="3649"/>
                    <a:pt x="8347" y="3748"/>
                  </a:cubicBezTo>
                  <a:cubicBezTo>
                    <a:pt x="8448" y="3748"/>
                    <a:pt x="8448" y="3847"/>
                    <a:pt x="8397" y="4044"/>
                  </a:cubicBezTo>
                  <a:cubicBezTo>
                    <a:pt x="8397" y="4142"/>
                    <a:pt x="8498" y="4142"/>
                    <a:pt x="8498" y="4241"/>
                  </a:cubicBezTo>
                  <a:cubicBezTo>
                    <a:pt x="8549" y="4340"/>
                    <a:pt x="8549" y="4537"/>
                    <a:pt x="8448" y="4340"/>
                  </a:cubicBezTo>
                  <a:cubicBezTo>
                    <a:pt x="8347" y="4142"/>
                    <a:pt x="8448" y="4537"/>
                    <a:pt x="8397" y="4438"/>
                  </a:cubicBezTo>
                  <a:cubicBezTo>
                    <a:pt x="8347" y="4438"/>
                    <a:pt x="8245" y="4142"/>
                    <a:pt x="8195" y="4241"/>
                  </a:cubicBezTo>
                  <a:cubicBezTo>
                    <a:pt x="8296" y="4142"/>
                    <a:pt x="8448" y="4241"/>
                    <a:pt x="8296" y="4044"/>
                  </a:cubicBezTo>
                  <a:cubicBezTo>
                    <a:pt x="8347" y="4044"/>
                    <a:pt x="8397" y="3945"/>
                    <a:pt x="8296" y="3847"/>
                  </a:cubicBezTo>
                  <a:cubicBezTo>
                    <a:pt x="8397" y="3945"/>
                    <a:pt x="8144" y="3945"/>
                    <a:pt x="8195" y="3945"/>
                  </a:cubicBezTo>
                  <a:cubicBezTo>
                    <a:pt x="8195" y="3847"/>
                    <a:pt x="8195" y="3847"/>
                    <a:pt x="8245" y="3847"/>
                  </a:cubicBezTo>
                  <a:cubicBezTo>
                    <a:pt x="8245" y="3748"/>
                    <a:pt x="8094" y="3945"/>
                    <a:pt x="8094" y="3945"/>
                  </a:cubicBezTo>
                  <a:cubicBezTo>
                    <a:pt x="8043" y="3945"/>
                    <a:pt x="8094" y="3748"/>
                    <a:pt x="8043" y="3649"/>
                  </a:cubicBezTo>
                  <a:cubicBezTo>
                    <a:pt x="8043" y="3649"/>
                    <a:pt x="7942" y="3649"/>
                    <a:pt x="7942" y="3649"/>
                  </a:cubicBezTo>
                  <a:cubicBezTo>
                    <a:pt x="7841" y="3649"/>
                    <a:pt x="7841" y="3353"/>
                    <a:pt x="7740" y="3452"/>
                  </a:cubicBezTo>
                  <a:cubicBezTo>
                    <a:pt x="7638" y="3649"/>
                    <a:pt x="7588" y="3649"/>
                    <a:pt x="7436" y="3649"/>
                  </a:cubicBezTo>
                  <a:cubicBezTo>
                    <a:pt x="7234" y="3649"/>
                    <a:pt x="7082" y="3649"/>
                    <a:pt x="6880" y="3649"/>
                  </a:cubicBezTo>
                  <a:cubicBezTo>
                    <a:pt x="6829" y="3649"/>
                    <a:pt x="6475" y="3649"/>
                    <a:pt x="6475" y="3551"/>
                  </a:cubicBezTo>
                  <a:cubicBezTo>
                    <a:pt x="6424" y="3551"/>
                    <a:pt x="6576" y="3353"/>
                    <a:pt x="6627" y="3255"/>
                  </a:cubicBezTo>
                  <a:cubicBezTo>
                    <a:pt x="6677" y="3156"/>
                    <a:pt x="6728" y="3255"/>
                    <a:pt x="6829" y="3255"/>
                  </a:cubicBezTo>
                  <a:cubicBezTo>
                    <a:pt x="6880" y="3156"/>
                    <a:pt x="6728" y="2959"/>
                    <a:pt x="6728" y="2959"/>
                  </a:cubicBezTo>
                  <a:cubicBezTo>
                    <a:pt x="6627" y="2762"/>
                    <a:pt x="6576" y="2762"/>
                    <a:pt x="6475" y="2663"/>
                  </a:cubicBezTo>
                  <a:cubicBezTo>
                    <a:pt x="6424" y="2663"/>
                    <a:pt x="6374" y="2564"/>
                    <a:pt x="6323" y="2663"/>
                  </a:cubicBezTo>
                  <a:cubicBezTo>
                    <a:pt x="6273" y="2762"/>
                    <a:pt x="6222" y="2860"/>
                    <a:pt x="6171" y="2762"/>
                  </a:cubicBezTo>
                  <a:cubicBezTo>
                    <a:pt x="6020" y="2564"/>
                    <a:pt x="5868" y="2564"/>
                    <a:pt x="5716" y="2466"/>
                  </a:cubicBezTo>
                  <a:cubicBezTo>
                    <a:pt x="5514" y="2367"/>
                    <a:pt x="5362" y="2367"/>
                    <a:pt x="5160" y="2170"/>
                  </a:cubicBezTo>
                  <a:cubicBezTo>
                    <a:pt x="5008" y="1973"/>
                    <a:pt x="4907" y="1874"/>
                    <a:pt x="4704" y="1874"/>
                  </a:cubicBezTo>
                  <a:cubicBezTo>
                    <a:pt x="4654" y="1874"/>
                    <a:pt x="4603" y="1874"/>
                    <a:pt x="4553" y="1973"/>
                  </a:cubicBezTo>
                  <a:cubicBezTo>
                    <a:pt x="4502" y="2071"/>
                    <a:pt x="4452" y="2268"/>
                    <a:pt x="4401" y="2268"/>
                  </a:cubicBezTo>
                  <a:cubicBezTo>
                    <a:pt x="4350" y="2268"/>
                    <a:pt x="4199" y="2367"/>
                    <a:pt x="4199" y="2268"/>
                  </a:cubicBezTo>
                  <a:cubicBezTo>
                    <a:pt x="4199" y="2170"/>
                    <a:pt x="4300" y="2071"/>
                    <a:pt x="4300" y="1973"/>
                  </a:cubicBezTo>
                  <a:cubicBezTo>
                    <a:pt x="4300" y="1973"/>
                    <a:pt x="4148" y="2071"/>
                    <a:pt x="4148" y="1973"/>
                  </a:cubicBezTo>
                  <a:cubicBezTo>
                    <a:pt x="4199" y="1874"/>
                    <a:pt x="4199" y="1775"/>
                    <a:pt x="4148" y="1677"/>
                  </a:cubicBezTo>
                  <a:cubicBezTo>
                    <a:pt x="4148" y="1479"/>
                    <a:pt x="3946" y="1677"/>
                    <a:pt x="3946" y="1775"/>
                  </a:cubicBezTo>
                  <a:cubicBezTo>
                    <a:pt x="3946" y="1775"/>
                    <a:pt x="4047" y="1677"/>
                    <a:pt x="4047" y="1775"/>
                  </a:cubicBezTo>
                  <a:cubicBezTo>
                    <a:pt x="4097" y="1775"/>
                    <a:pt x="3895" y="1973"/>
                    <a:pt x="4047" y="1973"/>
                  </a:cubicBezTo>
                  <a:cubicBezTo>
                    <a:pt x="3996" y="1973"/>
                    <a:pt x="3946" y="1973"/>
                    <a:pt x="3946" y="2170"/>
                  </a:cubicBezTo>
                  <a:cubicBezTo>
                    <a:pt x="3946" y="2268"/>
                    <a:pt x="3895" y="2367"/>
                    <a:pt x="3844" y="2268"/>
                  </a:cubicBezTo>
                  <a:cubicBezTo>
                    <a:pt x="3693" y="2170"/>
                    <a:pt x="3642" y="2071"/>
                    <a:pt x="3592" y="1775"/>
                  </a:cubicBezTo>
                  <a:cubicBezTo>
                    <a:pt x="3541" y="1578"/>
                    <a:pt x="3440" y="1479"/>
                    <a:pt x="3339" y="1282"/>
                  </a:cubicBezTo>
                  <a:cubicBezTo>
                    <a:pt x="3288" y="1282"/>
                    <a:pt x="3237" y="1085"/>
                    <a:pt x="3187" y="1184"/>
                  </a:cubicBezTo>
                  <a:cubicBezTo>
                    <a:pt x="3187" y="1381"/>
                    <a:pt x="3339" y="1479"/>
                    <a:pt x="3389" y="1578"/>
                  </a:cubicBezTo>
                  <a:cubicBezTo>
                    <a:pt x="3389" y="1479"/>
                    <a:pt x="3187" y="1578"/>
                    <a:pt x="3187" y="1677"/>
                  </a:cubicBezTo>
                  <a:cubicBezTo>
                    <a:pt x="3136" y="1775"/>
                    <a:pt x="3187" y="1775"/>
                    <a:pt x="3136" y="1874"/>
                  </a:cubicBezTo>
                  <a:cubicBezTo>
                    <a:pt x="3086" y="1874"/>
                    <a:pt x="3035" y="2071"/>
                    <a:pt x="2985" y="1973"/>
                  </a:cubicBezTo>
                  <a:cubicBezTo>
                    <a:pt x="2985" y="1973"/>
                    <a:pt x="2985" y="1874"/>
                    <a:pt x="2985" y="1874"/>
                  </a:cubicBezTo>
                  <a:cubicBezTo>
                    <a:pt x="2985" y="1775"/>
                    <a:pt x="2732" y="1973"/>
                    <a:pt x="2732" y="2071"/>
                  </a:cubicBezTo>
                  <a:cubicBezTo>
                    <a:pt x="2681" y="2170"/>
                    <a:pt x="2630" y="2268"/>
                    <a:pt x="2529" y="2367"/>
                  </a:cubicBezTo>
                  <a:cubicBezTo>
                    <a:pt x="2479" y="2466"/>
                    <a:pt x="2529" y="2170"/>
                    <a:pt x="2479" y="2170"/>
                  </a:cubicBezTo>
                  <a:cubicBezTo>
                    <a:pt x="2428" y="2170"/>
                    <a:pt x="2378" y="2268"/>
                    <a:pt x="2327" y="2268"/>
                  </a:cubicBezTo>
                  <a:cubicBezTo>
                    <a:pt x="2276" y="2268"/>
                    <a:pt x="2276" y="2466"/>
                    <a:pt x="2226" y="2466"/>
                  </a:cubicBezTo>
                  <a:cubicBezTo>
                    <a:pt x="2175" y="2466"/>
                    <a:pt x="2023" y="2663"/>
                    <a:pt x="2074" y="2663"/>
                  </a:cubicBezTo>
                  <a:cubicBezTo>
                    <a:pt x="2074" y="2762"/>
                    <a:pt x="2175" y="2762"/>
                    <a:pt x="2023" y="2860"/>
                  </a:cubicBezTo>
                  <a:cubicBezTo>
                    <a:pt x="2023" y="2860"/>
                    <a:pt x="1872" y="2860"/>
                    <a:pt x="1872" y="2762"/>
                  </a:cubicBezTo>
                  <a:cubicBezTo>
                    <a:pt x="1872" y="2663"/>
                    <a:pt x="2023" y="2564"/>
                    <a:pt x="2023" y="2564"/>
                  </a:cubicBezTo>
                  <a:cubicBezTo>
                    <a:pt x="2074" y="2367"/>
                    <a:pt x="2175" y="2268"/>
                    <a:pt x="2226" y="2170"/>
                  </a:cubicBezTo>
                  <a:cubicBezTo>
                    <a:pt x="2327" y="2071"/>
                    <a:pt x="2378" y="2071"/>
                    <a:pt x="2479" y="2170"/>
                  </a:cubicBezTo>
                  <a:cubicBezTo>
                    <a:pt x="2428" y="2170"/>
                    <a:pt x="2833" y="1775"/>
                    <a:pt x="2833" y="1775"/>
                  </a:cubicBezTo>
                  <a:cubicBezTo>
                    <a:pt x="2934" y="1677"/>
                    <a:pt x="2883" y="1578"/>
                    <a:pt x="2833" y="1578"/>
                  </a:cubicBezTo>
                  <a:cubicBezTo>
                    <a:pt x="2732" y="1578"/>
                    <a:pt x="2630" y="1578"/>
                    <a:pt x="2529" y="1677"/>
                  </a:cubicBezTo>
                  <a:cubicBezTo>
                    <a:pt x="2479" y="1677"/>
                    <a:pt x="2479" y="1874"/>
                    <a:pt x="2378" y="1874"/>
                  </a:cubicBezTo>
                  <a:cubicBezTo>
                    <a:pt x="2327" y="1874"/>
                    <a:pt x="2226" y="1973"/>
                    <a:pt x="2175" y="1973"/>
                  </a:cubicBezTo>
                  <a:cubicBezTo>
                    <a:pt x="2074" y="1973"/>
                    <a:pt x="1821" y="2466"/>
                    <a:pt x="1770" y="2367"/>
                  </a:cubicBezTo>
                  <a:cubicBezTo>
                    <a:pt x="1720" y="2367"/>
                    <a:pt x="1821" y="2268"/>
                    <a:pt x="1821" y="2170"/>
                  </a:cubicBezTo>
                  <a:cubicBezTo>
                    <a:pt x="1821" y="2170"/>
                    <a:pt x="1669" y="2071"/>
                    <a:pt x="1669" y="2071"/>
                  </a:cubicBezTo>
                  <a:cubicBezTo>
                    <a:pt x="1669" y="2071"/>
                    <a:pt x="1518" y="2268"/>
                    <a:pt x="1467" y="2268"/>
                  </a:cubicBezTo>
                  <a:cubicBezTo>
                    <a:pt x="1416" y="2268"/>
                    <a:pt x="1315" y="2367"/>
                    <a:pt x="1265" y="2466"/>
                  </a:cubicBezTo>
                  <a:cubicBezTo>
                    <a:pt x="1214" y="2466"/>
                    <a:pt x="1315" y="2564"/>
                    <a:pt x="1315" y="2564"/>
                  </a:cubicBezTo>
                  <a:cubicBezTo>
                    <a:pt x="1366" y="2564"/>
                    <a:pt x="1315" y="2663"/>
                    <a:pt x="1315" y="2663"/>
                  </a:cubicBezTo>
                  <a:cubicBezTo>
                    <a:pt x="1315" y="2762"/>
                    <a:pt x="1518" y="2663"/>
                    <a:pt x="1518" y="2663"/>
                  </a:cubicBezTo>
                  <a:cubicBezTo>
                    <a:pt x="1568" y="2564"/>
                    <a:pt x="1669" y="2466"/>
                    <a:pt x="1720" y="2367"/>
                  </a:cubicBezTo>
                  <a:cubicBezTo>
                    <a:pt x="1467" y="2564"/>
                    <a:pt x="1720" y="2663"/>
                    <a:pt x="1669" y="2860"/>
                  </a:cubicBezTo>
                  <a:cubicBezTo>
                    <a:pt x="1669" y="2860"/>
                    <a:pt x="1619" y="2762"/>
                    <a:pt x="1619" y="2762"/>
                  </a:cubicBezTo>
                  <a:cubicBezTo>
                    <a:pt x="1518" y="2663"/>
                    <a:pt x="1467" y="2762"/>
                    <a:pt x="1416" y="2860"/>
                  </a:cubicBezTo>
                  <a:cubicBezTo>
                    <a:pt x="1366" y="2860"/>
                    <a:pt x="1163" y="2762"/>
                    <a:pt x="1062" y="2762"/>
                  </a:cubicBezTo>
                  <a:cubicBezTo>
                    <a:pt x="961" y="2762"/>
                    <a:pt x="809" y="2564"/>
                    <a:pt x="708" y="2466"/>
                  </a:cubicBezTo>
                  <a:cubicBezTo>
                    <a:pt x="658" y="2466"/>
                    <a:pt x="607" y="2367"/>
                    <a:pt x="556" y="2367"/>
                  </a:cubicBezTo>
                  <a:cubicBezTo>
                    <a:pt x="506" y="2268"/>
                    <a:pt x="455" y="2071"/>
                    <a:pt x="506" y="2071"/>
                  </a:cubicBezTo>
                  <a:cubicBezTo>
                    <a:pt x="455" y="2071"/>
                    <a:pt x="354" y="2071"/>
                    <a:pt x="304" y="2170"/>
                  </a:cubicBezTo>
                  <a:cubicBezTo>
                    <a:pt x="202" y="2170"/>
                    <a:pt x="101" y="2170"/>
                    <a:pt x="0" y="2071"/>
                  </a:cubicBezTo>
                  <a:cubicBezTo>
                    <a:pt x="0" y="4044"/>
                    <a:pt x="0" y="6016"/>
                    <a:pt x="0" y="7890"/>
                  </a:cubicBezTo>
                  <a:cubicBezTo>
                    <a:pt x="0" y="8384"/>
                    <a:pt x="0" y="8778"/>
                    <a:pt x="0" y="9271"/>
                  </a:cubicBezTo>
                  <a:cubicBezTo>
                    <a:pt x="0" y="9370"/>
                    <a:pt x="0" y="9468"/>
                    <a:pt x="0" y="9567"/>
                  </a:cubicBezTo>
                  <a:cubicBezTo>
                    <a:pt x="0" y="9764"/>
                    <a:pt x="101" y="9567"/>
                    <a:pt x="152" y="9567"/>
                  </a:cubicBezTo>
                  <a:cubicBezTo>
                    <a:pt x="253" y="9666"/>
                    <a:pt x="253" y="9567"/>
                    <a:pt x="354" y="9567"/>
                  </a:cubicBezTo>
                  <a:cubicBezTo>
                    <a:pt x="455" y="9567"/>
                    <a:pt x="455" y="9666"/>
                    <a:pt x="506" y="9764"/>
                  </a:cubicBezTo>
                  <a:cubicBezTo>
                    <a:pt x="556" y="9962"/>
                    <a:pt x="809" y="10553"/>
                    <a:pt x="911" y="10553"/>
                  </a:cubicBezTo>
                  <a:cubicBezTo>
                    <a:pt x="961" y="10553"/>
                    <a:pt x="1062" y="10455"/>
                    <a:pt x="1113" y="10356"/>
                  </a:cubicBezTo>
                  <a:cubicBezTo>
                    <a:pt x="1163" y="10258"/>
                    <a:pt x="1113" y="10159"/>
                    <a:pt x="1163" y="10060"/>
                  </a:cubicBezTo>
                  <a:cubicBezTo>
                    <a:pt x="1214" y="10060"/>
                    <a:pt x="1416" y="9962"/>
                    <a:pt x="1416" y="10060"/>
                  </a:cubicBezTo>
                  <a:cubicBezTo>
                    <a:pt x="1518" y="10258"/>
                    <a:pt x="1619" y="10356"/>
                    <a:pt x="1669" y="10553"/>
                  </a:cubicBezTo>
                  <a:cubicBezTo>
                    <a:pt x="1770" y="10751"/>
                    <a:pt x="1872" y="10849"/>
                    <a:pt x="1922" y="11047"/>
                  </a:cubicBezTo>
                  <a:cubicBezTo>
                    <a:pt x="1973" y="11145"/>
                    <a:pt x="1973" y="11244"/>
                    <a:pt x="2023" y="11441"/>
                  </a:cubicBezTo>
                  <a:cubicBezTo>
                    <a:pt x="2125" y="11638"/>
                    <a:pt x="2175" y="12033"/>
                    <a:pt x="2327" y="12230"/>
                  </a:cubicBezTo>
                  <a:cubicBezTo>
                    <a:pt x="2428" y="12427"/>
                    <a:pt x="2630" y="12526"/>
                    <a:pt x="2732" y="12625"/>
                  </a:cubicBezTo>
                  <a:cubicBezTo>
                    <a:pt x="2833" y="12723"/>
                    <a:pt x="2681" y="12822"/>
                    <a:pt x="2732" y="13019"/>
                  </a:cubicBezTo>
                  <a:cubicBezTo>
                    <a:pt x="2782" y="13019"/>
                    <a:pt x="2833" y="13019"/>
                    <a:pt x="2833" y="13118"/>
                  </a:cubicBezTo>
                  <a:cubicBezTo>
                    <a:pt x="2833" y="13118"/>
                    <a:pt x="2782" y="13414"/>
                    <a:pt x="2833" y="13315"/>
                  </a:cubicBezTo>
                  <a:cubicBezTo>
                    <a:pt x="2782" y="13414"/>
                    <a:pt x="2681" y="13414"/>
                    <a:pt x="2681" y="13611"/>
                  </a:cubicBezTo>
                  <a:cubicBezTo>
                    <a:pt x="2630" y="13710"/>
                    <a:pt x="2782" y="13907"/>
                    <a:pt x="2833" y="13907"/>
                  </a:cubicBezTo>
                  <a:cubicBezTo>
                    <a:pt x="2833" y="13907"/>
                    <a:pt x="2732" y="14104"/>
                    <a:pt x="2732" y="14104"/>
                  </a:cubicBezTo>
                  <a:cubicBezTo>
                    <a:pt x="2732" y="14104"/>
                    <a:pt x="2681" y="14005"/>
                    <a:pt x="2681" y="13907"/>
                  </a:cubicBezTo>
                  <a:cubicBezTo>
                    <a:pt x="2630" y="13907"/>
                    <a:pt x="2681" y="14104"/>
                    <a:pt x="2681" y="14104"/>
                  </a:cubicBezTo>
                  <a:cubicBezTo>
                    <a:pt x="2732" y="14203"/>
                    <a:pt x="2681" y="14301"/>
                    <a:pt x="2732" y="14400"/>
                  </a:cubicBezTo>
                  <a:cubicBezTo>
                    <a:pt x="2782" y="14597"/>
                    <a:pt x="2782" y="14597"/>
                    <a:pt x="2883" y="14499"/>
                  </a:cubicBezTo>
                  <a:cubicBezTo>
                    <a:pt x="2883" y="14499"/>
                    <a:pt x="2934" y="14499"/>
                    <a:pt x="2934" y="14499"/>
                  </a:cubicBezTo>
                  <a:cubicBezTo>
                    <a:pt x="2985" y="14499"/>
                    <a:pt x="2985" y="14301"/>
                    <a:pt x="2985" y="14301"/>
                  </a:cubicBezTo>
                  <a:cubicBezTo>
                    <a:pt x="2985" y="14301"/>
                    <a:pt x="3035" y="14499"/>
                    <a:pt x="3086" y="14499"/>
                  </a:cubicBezTo>
                  <a:cubicBezTo>
                    <a:pt x="3086" y="14499"/>
                    <a:pt x="3035" y="14696"/>
                    <a:pt x="3035" y="14795"/>
                  </a:cubicBezTo>
                  <a:cubicBezTo>
                    <a:pt x="2985" y="14893"/>
                    <a:pt x="2985" y="14992"/>
                    <a:pt x="3086" y="14893"/>
                  </a:cubicBezTo>
                  <a:cubicBezTo>
                    <a:pt x="3086" y="14795"/>
                    <a:pt x="3136" y="14795"/>
                    <a:pt x="3136" y="14795"/>
                  </a:cubicBezTo>
                  <a:cubicBezTo>
                    <a:pt x="3187" y="14795"/>
                    <a:pt x="3187" y="14696"/>
                    <a:pt x="3187" y="14696"/>
                  </a:cubicBezTo>
                  <a:cubicBezTo>
                    <a:pt x="3288" y="14597"/>
                    <a:pt x="3237" y="14893"/>
                    <a:pt x="3237" y="14992"/>
                  </a:cubicBezTo>
                  <a:cubicBezTo>
                    <a:pt x="3237" y="15090"/>
                    <a:pt x="3288" y="15189"/>
                    <a:pt x="3339" y="15189"/>
                  </a:cubicBezTo>
                  <a:cubicBezTo>
                    <a:pt x="3389" y="15189"/>
                    <a:pt x="3440" y="14992"/>
                    <a:pt x="3490" y="14992"/>
                  </a:cubicBezTo>
                  <a:cubicBezTo>
                    <a:pt x="3490" y="14992"/>
                    <a:pt x="3440" y="15090"/>
                    <a:pt x="3440" y="15090"/>
                  </a:cubicBezTo>
                  <a:cubicBezTo>
                    <a:pt x="3440" y="15090"/>
                    <a:pt x="3541" y="15189"/>
                    <a:pt x="3541" y="15189"/>
                  </a:cubicBezTo>
                  <a:cubicBezTo>
                    <a:pt x="3541" y="15189"/>
                    <a:pt x="3187" y="15386"/>
                    <a:pt x="3339" y="15584"/>
                  </a:cubicBezTo>
                  <a:cubicBezTo>
                    <a:pt x="3339" y="15584"/>
                    <a:pt x="3642" y="15485"/>
                    <a:pt x="3592" y="15584"/>
                  </a:cubicBezTo>
                  <a:cubicBezTo>
                    <a:pt x="3592" y="15584"/>
                    <a:pt x="3339" y="15584"/>
                    <a:pt x="3389" y="15781"/>
                  </a:cubicBezTo>
                  <a:cubicBezTo>
                    <a:pt x="3389" y="15781"/>
                    <a:pt x="3490" y="15781"/>
                    <a:pt x="3490" y="15781"/>
                  </a:cubicBezTo>
                  <a:cubicBezTo>
                    <a:pt x="3440" y="15879"/>
                    <a:pt x="3339" y="15879"/>
                    <a:pt x="3389" y="15978"/>
                  </a:cubicBezTo>
                  <a:cubicBezTo>
                    <a:pt x="3490" y="16077"/>
                    <a:pt x="3592" y="16077"/>
                    <a:pt x="3642" y="16077"/>
                  </a:cubicBezTo>
                  <a:cubicBezTo>
                    <a:pt x="3743" y="16077"/>
                    <a:pt x="3693" y="16175"/>
                    <a:pt x="3743" y="16175"/>
                  </a:cubicBezTo>
                  <a:cubicBezTo>
                    <a:pt x="3844" y="16274"/>
                    <a:pt x="3844" y="15978"/>
                    <a:pt x="3895" y="15978"/>
                  </a:cubicBezTo>
                  <a:cubicBezTo>
                    <a:pt x="3946" y="15978"/>
                    <a:pt x="3895" y="16175"/>
                    <a:pt x="3895" y="16175"/>
                  </a:cubicBezTo>
                  <a:cubicBezTo>
                    <a:pt x="3844" y="16274"/>
                    <a:pt x="3844" y="16274"/>
                    <a:pt x="3895" y="16373"/>
                  </a:cubicBezTo>
                  <a:cubicBezTo>
                    <a:pt x="4047" y="16570"/>
                    <a:pt x="4097" y="16077"/>
                    <a:pt x="4097" y="16077"/>
                  </a:cubicBezTo>
                  <a:cubicBezTo>
                    <a:pt x="4097" y="16077"/>
                    <a:pt x="4097" y="16373"/>
                    <a:pt x="4047" y="16373"/>
                  </a:cubicBezTo>
                  <a:cubicBezTo>
                    <a:pt x="4047" y="16471"/>
                    <a:pt x="4148" y="16373"/>
                    <a:pt x="4199" y="16373"/>
                  </a:cubicBezTo>
                  <a:cubicBezTo>
                    <a:pt x="4148" y="16570"/>
                    <a:pt x="4097" y="16668"/>
                    <a:pt x="4199" y="16767"/>
                  </a:cubicBezTo>
                  <a:cubicBezTo>
                    <a:pt x="4300" y="16866"/>
                    <a:pt x="4350" y="16570"/>
                    <a:pt x="4350" y="16570"/>
                  </a:cubicBezTo>
                  <a:cubicBezTo>
                    <a:pt x="4350" y="16570"/>
                    <a:pt x="4350" y="16668"/>
                    <a:pt x="4350" y="16767"/>
                  </a:cubicBezTo>
                  <a:cubicBezTo>
                    <a:pt x="4401" y="16964"/>
                    <a:pt x="4350" y="16866"/>
                    <a:pt x="4300" y="16866"/>
                  </a:cubicBezTo>
                  <a:cubicBezTo>
                    <a:pt x="4249" y="16964"/>
                    <a:pt x="4553" y="17063"/>
                    <a:pt x="4502" y="16866"/>
                  </a:cubicBezTo>
                  <a:cubicBezTo>
                    <a:pt x="4603" y="17162"/>
                    <a:pt x="4553" y="17359"/>
                    <a:pt x="4755" y="17359"/>
                  </a:cubicBezTo>
                  <a:cubicBezTo>
                    <a:pt x="4907" y="17359"/>
                    <a:pt x="5008" y="17359"/>
                    <a:pt x="5160" y="17359"/>
                  </a:cubicBezTo>
                  <a:cubicBezTo>
                    <a:pt x="5716" y="17359"/>
                    <a:pt x="6222" y="17359"/>
                    <a:pt x="6728" y="17359"/>
                  </a:cubicBezTo>
                  <a:cubicBezTo>
                    <a:pt x="7993" y="17359"/>
                    <a:pt x="9257" y="17359"/>
                    <a:pt x="10522" y="17359"/>
                  </a:cubicBezTo>
                  <a:cubicBezTo>
                    <a:pt x="10775" y="17359"/>
                    <a:pt x="11028" y="17359"/>
                    <a:pt x="11281" y="17359"/>
                  </a:cubicBezTo>
                  <a:cubicBezTo>
                    <a:pt x="11331" y="17359"/>
                    <a:pt x="11584" y="17458"/>
                    <a:pt x="11584" y="17162"/>
                  </a:cubicBezTo>
                  <a:close/>
                  <a:moveTo>
                    <a:pt x="5666" y="5326"/>
                  </a:moveTo>
                  <a:cubicBezTo>
                    <a:pt x="5564" y="5326"/>
                    <a:pt x="5463" y="5227"/>
                    <a:pt x="5362" y="5326"/>
                  </a:cubicBezTo>
                  <a:cubicBezTo>
                    <a:pt x="5261" y="5622"/>
                    <a:pt x="5463" y="5523"/>
                    <a:pt x="5463" y="5622"/>
                  </a:cubicBezTo>
                  <a:cubicBezTo>
                    <a:pt x="5463" y="5523"/>
                    <a:pt x="5059" y="5918"/>
                    <a:pt x="5059" y="5918"/>
                  </a:cubicBezTo>
                  <a:cubicBezTo>
                    <a:pt x="4957" y="5819"/>
                    <a:pt x="5413" y="5227"/>
                    <a:pt x="5008" y="5523"/>
                  </a:cubicBezTo>
                  <a:cubicBezTo>
                    <a:pt x="4957" y="5523"/>
                    <a:pt x="4907" y="5622"/>
                    <a:pt x="4907" y="5622"/>
                  </a:cubicBezTo>
                  <a:cubicBezTo>
                    <a:pt x="4856" y="5721"/>
                    <a:pt x="4907" y="5819"/>
                    <a:pt x="4856" y="5918"/>
                  </a:cubicBezTo>
                  <a:cubicBezTo>
                    <a:pt x="4806" y="5918"/>
                    <a:pt x="4452" y="5819"/>
                    <a:pt x="4452" y="5819"/>
                  </a:cubicBezTo>
                  <a:cubicBezTo>
                    <a:pt x="4452" y="5721"/>
                    <a:pt x="4603" y="5819"/>
                    <a:pt x="4603" y="5721"/>
                  </a:cubicBezTo>
                  <a:cubicBezTo>
                    <a:pt x="4654" y="5622"/>
                    <a:pt x="4603" y="5622"/>
                    <a:pt x="4654" y="5523"/>
                  </a:cubicBezTo>
                  <a:cubicBezTo>
                    <a:pt x="4654" y="5425"/>
                    <a:pt x="4755" y="5326"/>
                    <a:pt x="4755" y="5326"/>
                  </a:cubicBezTo>
                  <a:cubicBezTo>
                    <a:pt x="4755" y="5227"/>
                    <a:pt x="4603" y="5129"/>
                    <a:pt x="4755" y="5129"/>
                  </a:cubicBezTo>
                  <a:cubicBezTo>
                    <a:pt x="4755" y="5129"/>
                    <a:pt x="4957" y="5227"/>
                    <a:pt x="4957" y="5129"/>
                  </a:cubicBezTo>
                  <a:cubicBezTo>
                    <a:pt x="4957" y="5030"/>
                    <a:pt x="4704" y="4932"/>
                    <a:pt x="4654" y="4932"/>
                  </a:cubicBezTo>
                  <a:cubicBezTo>
                    <a:pt x="4603" y="4932"/>
                    <a:pt x="4502" y="5030"/>
                    <a:pt x="4401" y="5030"/>
                  </a:cubicBezTo>
                  <a:cubicBezTo>
                    <a:pt x="4350" y="5030"/>
                    <a:pt x="4249" y="4932"/>
                    <a:pt x="4148" y="5030"/>
                  </a:cubicBezTo>
                  <a:cubicBezTo>
                    <a:pt x="4097" y="5030"/>
                    <a:pt x="3996" y="5227"/>
                    <a:pt x="4047" y="5030"/>
                  </a:cubicBezTo>
                  <a:cubicBezTo>
                    <a:pt x="4097" y="4833"/>
                    <a:pt x="4199" y="4932"/>
                    <a:pt x="4249" y="4833"/>
                  </a:cubicBezTo>
                  <a:cubicBezTo>
                    <a:pt x="4350" y="4833"/>
                    <a:pt x="4502" y="4734"/>
                    <a:pt x="4603" y="4636"/>
                  </a:cubicBezTo>
                  <a:cubicBezTo>
                    <a:pt x="4806" y="4537"/>
                    <a:pt x="5008" y="4537"/>
                    <a:pt x="5160" y="4340"/>
                  </a:cubicBezTo>
                  <a:cubicBezTo>
                    <a:pt x="5261" y="4340"/>
                    <a:pt x="5413" y="4241"/>
                    <a:pt x="5463" y="4438"/>
                  </a:cubicBezTo>
                  <a:cubicBezTo>
                    <a:pt x="5514" y="4537"/>
                    <a:pt x="5311" y="4636"/>
                    <a:pt x="5261" y="4734"/>
                  </a:cubicBezTo>
                  <a:cubicBezTo>
                    <a:pt x="5160" y="4833"/>
                    <a:pt x="5564" y="4833"/>
                    <a:pt x="5615" y="4833"/>
                  </a:cubicBezTo>
                  <a:cubicBezTo>
                    <a:pt x="5615" y="4833"/>
                    <a:pt x="5716" y="4833"/>
                    <a:pt x="5716" y="4833"/>
                  </a:cubicBezTo>
                  <a:cubicBezTo>
                    <a:pt x="5767" y="4734"/>
                    <a:pt x="5868" y="4537"/>
                    <a:pt x="5919" y="4636"/>
                  </a:cubicBezTo>
                  <a:cubicBezTo>
                    <a:pt x="5969" y="4734"/>
                    <a:pt x="5716" y="5326"/>
                    <a:pt x="5666" y="5326"/>
                  </a:cubicBezTo>
                  <a:cubicBezTo>
                    <a:pt x="5564" y="5326"/>
                    <a:pt x="5767" y="5326"/>
                    <a:pt x="5666" y="5326"/>
                  </a:cubicBezTo>
                  <a:close/>
                  <a:moveTo>
                    <a:pt x="7942" y="7693"/>
                  </a:moveTo>
                  <a:cubicBezTo>
                    <a:pt x="7942" y="7693"/>
                    <a:pt x="7689" y="7693"/>
                    <a:pt x="7740" y="7693"/>
                  </a:cubicBezTo>
                  <a:cubicBezTo>
                    <a:pt x="7740" y="7792"/>
                    <a:pt x="7841" y="7693"/>
                    <a:pt x="7841" y="7792"/>
                  </a:cubicBezTo>
                  <a:cubicBezTo>
                    <a:pt x="7841" y="7890"/>
                    <a:pt x="7638" y="7989"/>
                    <a:pt x="7588" y="7989"/>
                  </a:cubicBezTo>
                  <a:cubicBezTo>
                    <a:pt x="7487" y="7989"/>
                    <a:pt x="7436" y="8186"/>
                    <a:pt x="7335" y="8285"/>
                  </a:cubicBezTo>
                  <a:cubicBezTo>
                    <a:pt x="7335" y="8285"/>
                    <a:pt x="7133" y="8285"/>
                    <a:pt x="7183" y="8384"/>
                  </a:cubicBezTo>
                  <a:cubicBezTo>
                    <a:pt x="7183" y="8482"/>
                    <a:pt x="7335" y="8482"/>
                    <a:pt x="7183" y="8679"/>
                  </a:cubicBezTo>
                  <a:cubicBezTo>
                    <a:pt x="7133" y="8679"/>
                    <a:pt x="6930" y="8679"/>
                    <a:pt x="6930" y="8778"/>
                  </a:cubicBezTo>
                  <a:cubicBezTo>
                    <a:pt x="6880" y="8778"/>
                    <a:pt x="6930" y="8877"/>
                    <a:pt x="6930" y="8877"/>
                  </a:cubicBezTo>
                  <a:cubicBezTo>
                    <a:pt x="6930" y="9074"/>
                    <a:pt x="6829" y="9074"/>
                    <a:pt x="6778" y="9074"/>
                  </a:cubicBezTo>
                  <a:cubicBezTo>
                    <a:pt x="6627" y="9173"/>
                    <a:pt x="6475" y="9173"/>
                    <a:pt x="6323" y="9173"/>
                  </a:cubicBezTo>
                  <a:cubicBezTo>
                    <a:pt x="6323" y="9173"/>
                    <a:pt x="6070" y="8877"/>
                    <a:pt x="6070" y="8877"/>
                  </a:cubicBezTo>
                  <a:cubicBezTo>
                    <a:pt x="6171" y="8778"/>
                    <a:pt x="6323" y="8877"/>
                    <a:pt x="6374" y="8778"/>
                  </a:cubicBezTo>
                  <a:cubicBezTo>
                    <a:pt x="6424" y="8778"/>
                    <a:pt x="6374" y="8581"/>
                    <a:pt x="6424" y="8581"/>
                  </a:cubicBezTo>
                  <a:cubicBezTo>
                    <a:pt x="6475" y="8384"/>
                    <a:pt x="6576" y="8482"/>
                    <a:pt x="6627" y="8384"/>
                  </a:cubicBezTo>
                  <a:cubicBezTo>
                    <a:pt x="6677" y="8384"/>
                    <a:pt x="6576" y="8186"/>
                    <a:pt x="6576" y="8186"/>
                  </a:cubicBezTo>
                  <a:cubicBezTo>
                    <a:pt x="6475" y="8088"/>
                    <a:pt x="6475" y="8088"/>
                    <a:pt x="6475" y="7989"/>
                  </a:cubicBezTo>
                  <a:cubicBezTo>
                    <a:pt x="6475" y="7792"/>
                    <a:pt x="6374" y="7890"/>
                    <a:pt x="6374" y="7792"/>
                  </a:cubicBezTo>
                  <a:cubicBezTo>
                    <a:pt x="6323" y="7693"/>
                    <a:pt x="6475" y="7792"/>
                    <a:pt x="6475" y="7792"/>
                  </a:cubicBezTo>
                  <a:cubicBezTo>
                    <a:pt x="6627" y="7890"/>
                    <a:pt x="6778" y="7989"/>
                    <a:pt x="6880" y="8088"/>
                  </a:cubicBezTo>
                  <a:cubicBezTo>
                    <a:pt x="6981" y="8285"/>
                    <a:pt x="7183" y="8186"/>
                    <a:pt x="7284" y="8088"/>
                  </a:cubicBezTo>
                  <a:cubicBezTo>
                    <a:pt x="7436" y="7989"/>
                    <a:pt x="7487" y="7693"/>
                    <a:pt x="7689" y="7595"/>
                  </a:cubicBezTo>
                  <a:cubicBezTo>
                    <a:pt x="7740" y="7496"/>
                    <a:pt x="7841" y="7496"/>
                    <a:pt x="7942" y="7595"/>
                  </a:cubicBezTo>
                  <a:cubicBezTo>
                    <a:pt x="7942" y="7595"/>
                    <a:pt x="8094" y="7693"/>
                    <a:pt x="8094" y="7693"/>
                  </a:cubicBezTo>
                  <a:cubicBezTo>
                    <a:pt x="8094" y="7693"/>
                    <a:pt x="7993" y="7693"/>
                    <a:pt x="7942" y="7693"/>
                  </a:cubicBezTo>
                  <a:close/>
                  <a:moveTo>
                    <a:pt x="11230" y="16274"/>
                  </a:moveTo>
                  <a:cubicBezTo>
                    <a:pt x="11179" y="16471"/>
                    <a:pt x="11078" y="16077"/>
                    <a:pt x="11078" y="15978"/>
                  </a:cubicBezTo>
                  <a:cubicBezTo>
                    <a:pt x="11078" y="15781"/>
                    <a:pt x="11179" y="15682"/>
                    <a:pt x="11179" y="15485"/>
                  </a:cubicBezTo>
                  <a:cubicBezTo>
                    <a:pt x="11129" y="15386"/>
                    <a:pt x="11078" y="15682"/>
                    <a:pt x="11028" y="15584"/>
                  </a:cubicBezTo>
                  <a:cubicBezTo>
                    <a:pt x="11028" y="15485"/>
                    <a:pt x="11028" y="15189"/>
                    <a:pt x="10926" y="15189"/>
                  </a:cubicBezTo>
                  <a:cubicBezTo>
                    <a:pt x="10926" y="15189"/>
                    <a:pt x="10926" y="15386"/>
                    <a:pt x="10876" y="15386"/>
                  </a:cubicBezTo>
                  <a:cubicBezTo>
                    <a:pt x="10825" y="15288"/>
                    <a:pt x="10825" y="15189"/>
                    <a:pt x="10775" y="15090"/>
                  </a:cubicBezTo>
                  <a:cubicBezTo>
                    <a:pt x="10724" y="14992"/>
                    <a:pt x="10674" y="14893"/>
                    <a:pt x="10623" y="14795"/>
                  </a:cubicBezTo>
                  <a:cubicBezTo>
                    <a:pt x="10572" y="14696"/>
                    <a:pt x="10724" y="14696"/>
                    <a:pt x="10724" y="14597"/>
                  </a:cubicBezTo>
                  <a:cubicBezTo>
                    <a:pt x="10674" y="14499"/>
                    <a:pt x="10572" y="14597"/>
                    <a:pt x="10572" y="14499"/>
                  </a:cubicBezTo>
                  <a:cubicBezTo>
                    <a:pt x="10572" y="14400"/>
                    <a:pt x="10623" y="14104"/>
                    <a:pt x="10623" y="14005"/>
                  </a:cubicBezTo>
                  <a:cubicBezTo>
                    <a:pt x="10724" y="13808"/>
                    <a:pt x="10977" y="14499"/>
                    <a:pt x="10977" y="14597"/>
                  </a:cubicBezTo>
                  <a:cubicBezTo>
                    <a:pt x="11028" y="14795"/>
                    <a:pt x="11078" y="14893"/>
                    <a:pt x="11078" y="15090"/>
                  </a:cubicBezTo>
                  <a:cubicBezTo>
                    <a:pt x="11129" y="15288"/>
                    <a:pt x="11129" y="15189"/>
                    <a:pt x="11179" y="15386"/>
                  </a:cubicBezTo>
                  <a:cubicBezTo>
                    <a:pt x="11179" y="15485"/>
                    <a:pt x="11230" y="15584"/>
                    <a:pt x="11230" y="15682"/>
                  </a:cubicBezTo>
                  <a:cubicBezTo>
                    <a:pt x="11281" y="15879"/>
                    <a:pt x="11230" y="16077"/>
                    <a:pt x="11230" y="16274"/>
                  </a:cubicBezTo>
                  <a:cubicBezTo>
                    <a:pt x="11179" y="16373"/>
                    <a:pt x="11230" y="16175"/>
                    <a:pt x="11230" y="16274"/>
                  </a:cubicBezTo>
                  <a:close/>
                </a:path>
              </a:pathLst>
            </a:custGeom>
            <a:solidFill>
              <a:srgbClr val="4FAE4B"/>
            </a:solidFill>
            <a:ln cap="flat" cmpd="sng" w="9525">
              <a:solidFill>
                <a:srgbClr val="4FAE4B"/>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36" name="Google Shape;236;p26"/>
            <p:cNvSpPr/>
            <p:nvPr/>
          </p:nvSpPr>
          <p:spPr>
            <a:xfrm>
              <a:off x="5283336" y="1208012"/>
              <a:ext cx="78864" cy="48044"/>
            </a:xfrm>
            <a:custGeom>
              <a:rect b="b" l="l" r="r" t="t"/>
              <a:pathLst>
                <a:path extrusionOk="0" h="17877" w="20618">
                  <a:moveTo>
                    <a:pt x="20618" y="10691"/>
                  </a:moveTo>
                  <a:cubicBezTo>
                    <a:pt x="19268" y="8727"/>
                    <a:pt x="13868" y="4800"/>
                    <a:pt x="13868" y="4800"/>
                  </a:cubicBezTo>
                  <a:cubicBezTo>
                    <a:pt x="11168" y="2836"/>
                    <a:pt x="8468" y="873"/>
                    <a:pt x="5768" y="873"/>
                  </a:cubicBezTo>
                  <a:cubicBezTo>
                    <a:pt x="4418" y="873"/>
                    <a:pt x="1718" y="-1091"/>
                    <a:pt x="368" y="873"/>
                  </a:cubicBezTo>
                  <a:cubicBezTo>
                    <a:pt x="-982" y="2836"/>
                    <a:pt x="3068" y="4800"/>
                    <a:pt x="3068" y="4800"/>
                  </a:cubicBezTo>
                  <a:cubicBezTo>
                    <a:pt x="1718" y="4800"/>
                    <a:pt x="-982" y="10691"/>
                    <a:pt x="368" y="12654"/>
                  </a:cubicBezTo>
                  <a:cubicBezTo>
                    <a:pt x="1718" y="12654"/>
                    <a:pt x="4418" y="10691"/>
                    <a:pt x="5768" y="12654"/>
                  </a:cubicBezTo>
                  <a:cubicBezTo>
                    <a:pt x="8468" y="14618"/>
                    <a:pt x="5768" y="14618"/>
                    <a:pt x="5768" y="16582"/>
                  </a:cubicBezTo>
                  <a:cubicBezTo>
                    <a:pt x="5768" y="20509"/>
                    <a:pt x="20618" y="14618"/>
                    <a:pt x="20618" y="10691"/>
                  </a:cubicBezTo>
                  <a:cubicBezTo>
                    <a:pt x="19268" y="8727"/>
                    <a:pt x="20618" y="12654"/>
                    <a:pt x="20618" y="10691"/>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37" name="Google Shape;237;p26"/>
            <p:cNvSpPr/>
            <p:nvPr/>
          </p:nvSpPr>
          <p:spPr>
            <a:xfrm>
              <a:off x="5310409" y="1164636"/>
              <a:ext cx="12190" cy="10584"/>
            </a:xfrm>
            <a:custGeom>
              <a:rect b="b" l="l" r="r" t="t"/>
              <a:pathLst>
                <a:path extrusionOk="0" h="21600" w="12471">
                  <a:moveTo>
                    <a:pt x="6235" y="21600"/>
                  </a:moveTo>
                  <a:cubicBezTo>
                    <a:pt x="-4565" y="21600"/>
                    <a:pt x="835" y="0"/>
                    <a:pt x="6235" y="0"/>
                  </a:cubicBezTo>
                  <a:cubicBezTo>
                    <a:pt x="11635" y="0"/>
                    <a:pt x="17035" y="21600"/>
                    <a:pt x="6235" y="21600"/>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38" name="Google Shape;238;p26"/>
            <p:cNvSpPr/>
            <p:nvPr/>
          </p:nvSpPr>
          <p:spPr>
            <a:xfrm>
              <a:off x="5327624" y="558655"/>
              <a:ext cx="47856" cy="24342"/>
            </a:xfrm>
            <a:custGeom>
              <a:rect b="b" l="l" r="r" t="t"/>
              <a:pathLst>
                <a:path extrusionOk="0" h="16616" w="18371">
                  <a:moveTo>
                    <a:pt x="15426" y="11525"/>
                  </a:moveTo>
                  <a:cubicBezTo>
                    <a:pt x="19353" y="15125"/>
                    <a:pt x="19353" y="18725"/>
                    <a:pt x="15426" y="15125"/>
                  </a:cubicBezTo>
                  <a:cubicBezTo>
                    <a:pt x="11498" y="15125"/>
                    <a:pt x="5608" y="11525"/>
                    <a:pt x="3644" y="11525"/>
                  </a:cubicBezTo>
                  <a:cubicBezTo>
                    <a:pt x="1680" y="7925"/>
                    <a:pt x="-2247" y="-2875"/>
                    <a:pt x="1680" y="725"/>
                  </a:cubicBezTo>
                  <a:cubicBezTo>
                    <a:pt x="5608" y="4325"/>
                    <a:pt x="11498" y="7925"/>
                    <a:pt x="15426" y="11525"/>
                  </a:cubicBezTo>
                  <a:cubicBezTo>
                    <a:pt x="19353" y="15125"/>
                    <a:pt x="11498" y="7925"/>
                    <a:pt x="15426" y="11525"/>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39" name="Google Shape;239;p26"/>
            <p:cNvSpPr/>
            <p:nvPr/>
          </p:nvSpPr>
          <p:spPr>
            <a:xfrm>
              <a:off x="5495818" y="513200"/>
              <a:ext cx="42228" cy="15662"/>
            </a:xfrm>
            <a:custGeom>
              <a:rect b="b" l="l" r="r" t="t"/>
              <a:pathLst>
                <a:path extrusionOk="0" h="13739" w="21600">
                  <a:moveTo>
                    <a:pt x="21600" y="9030"/>
                  </a:moveTo>
                  <a:cubicBezTo>
                    <a:pt x="21600" y="17670"/>
                    <a:pt x="0" y="13350"/>
                    <a:pt x="0" y="4710"/>
                  </a:cubicBezTo>
                  <a:cubicBezTo>
                    <a:pt x="0" y="-3930"/>
                    <a:pt x="21600" y="390"/>
                    <a:pt x="21600" y="9030"/>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40" name="Google Shape;240;p26"/>
            <p:cNvSpPr/>
            <p:nvPr/>
          </p:nvSpPr>
          <p:spPr>
            <a:xfrm>
              <a:off x="5377175" y="1225707"/>
              <a:ext cx="13757" cy="19092"/>
            </a:xfrm>
            <a:custGeom>
              <a:rect b="b" l="l" r="r" t="t"/>
              <a:pathLst>
                <a:path extrusionOk="0" h="13032" w="14074">
                  <a:moveTo>
                    <a:pt x="11674" y="3925"/>
                  </a:moveTo>
                  <a:cubicBezTo>
                    <a:pt x="6274" y="-3275"/>
                    <a:pt x="874" y="325"/>
                    <a:pt x="874" y="7525"/>
                  </a:cubicBezTo>
                  <a:cubicBezTo>
                    <a:pt x="-4526" y="18325"/>
                    <a:pt x="17074" y="11125"/>
                    <a:pt x="11674" y="3925"/>
                  </a:cubicBezTo>
                  <a:cubicBezTo>
                    <a:pt x="11674" y="3925"/>
                    <a:pt x="17074" y="7525"/>
                    <a:pt x="11674" y="3925"/>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41" name="Google Shape;241;p26"/>
            <p:cNvSpPr/>
            <p:nvPr/>
          </p:nvSpPr>
          <p:spPr>
            <a:xfrm>
              <a:off x="5331105" y="1157882"/>
              <a:ext cx="15275" cy="10204"/>
            </a:xfrm>
            <a:custGeom>
              <a:rect b="b" l="l" r="r" t="t"/>
              <a:pathLst>
                <a:path extrusionOk="0" h="10439" w="17067">
                  <a:moveTo>
                    <a:pt x="17067" y="6912"/>
                  </a:moveTo>
                  <a:cubicBezTo>
                    <a:pt x="11667" y="6912"/>
                    <a:pt x="867" y="-3888"/>
                    <a:pt x="867" y="1512"/>
                  </a:cubicBezTo>
                  <a:cubicBezTo>
                    <a:pt x="-4533" y="17712"/>
                    <a:pt x="17067" y="6912"/>
                    <a:pt x="17067" y="6912"/>
                  </a:cubicBezTo>
                  <a:cubicBezTo>
                    <a:pt x="11667" y="6912"/>
                    <a:pt x="17067" y="6912"/>
                    <a:pt x="17067" y="6912"/>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42" name="Google Shape;242;p26"/>
            <p:cNvSpPr/>
            <p:nvPr/>
          </p:nvSpPr>
          <p:spPr>
            <a:xfrm>
              <a:off x="4830439" y="847167"/>
              <a:ext cx="21966" cy="8910"/>
            </a:xfrm>
            <a:custGeom>
              <a:rect b="b" l="l" r="r" t="t"/>
              <a:pathLst>
                <a:path extrusionOk="0" h="21600" w="17968">
                  <a:moveTo>
                    <a:pt x="17968" y="21600"/>
                  </a:moveTo>
                  <a:cubicBezTo>
                    <a:pt x="13648" y="0"/>
                    <a:pt x="-3632" y="0"/>
                    <a:pt x="688" y="0"/>
                  </a:cubicBezTo>
                  <a:cubicBezTo>
                    <a:pt x="5008" y="21600"/>
                    <a:pt x="17968" y="21600"/>
                    <a:pt x="17968" y="21600"/>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43" name="Google Shape;243;p26"/>
            <p:cNvSpPr/>
            <p:nvPr/>
          </p:nvSpPr>
          <p:spPr>
            <a:xfrm>
              <a:off x="4862083" y="849866"/>
              <a:ext cx="22500" cy="1200"/>
            </a:xfrm>
            <a:prstGeom prst="ellipse">
              <a:avLst/>
            </a:pr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44" name="Google Shape;244;p26"/>
            <p:cNvSpPr/>
            <p:nvPr/>
          </p:nvSpPr>
          <p:spPr>
            <a:xfrm>
              <a:off x="5454908" y="522790"/>
              <a:ext cx="13220" cy="10584"/>
            </a:xfrm>
            <a:custGeom>
              <a:rect b="b" l="l" r="r" t="t"/>
              <a:pathLst>
                <a:path extrusionOk="0" h="21600" w="13524">
                  <a:moveTo>
                    <a:pt x="11287" y="21600"/>
                  </a:moveTo>
                  <a:cubicBezTo>
                    <a:pt x="487" y="21600"/>
                    <a:pt x="-4913" y="0"/>
                    <a:pt x="5887" y="0"/>
                  </a:cubicBezTo>
                  <a:cubicBezTo>
                    <a:pt x="11287" y="0"/>
                    <a:pt x="16687" y="21600"/>
                    <a:pt x="11287" y="21600"/>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45" name="Google Shape;245;p26"/>
            <p:cNvSpPr/>
            <p:nvPr/>
          </p:nvSpPr>
          <p:spPr>
            <a:xfrm>
              <a:off x="3254305" y="1787951"/>
              <a:ext cx="47466" cy="53527"/>
            </a:xfrm>
            <a:custGeom>
              <a:rect b="b" l="l" r="r" t="t"/>
              <a:pathLst>
                <a:path extrusionOk="0" h="18798" w="21600">
                  <a:moveTo>
                    <a:pt x="21600" y="18278"/>
                  </a:moveTo>
                  <a:cubicBezTo>
                    <a:pt x="19200" y="12878"/>
                    <a:pt x="16800" y="5678"/>
                    <a:pt x="12000" y="2078"/>
                  </a:cubicBezTo>
                  <a:cubicBezTo>
                    <a:pt x="9600" y="278"/>
                    <a:pt x="7200" y="-1522"/>
                    <a:pt x="4800" y="2078"/>
                  </a:cubicBezTo>
                  <a:cubicBezTo>
                    <a:pt x="4800" y="2078"/>
                    <a:pt x="0" y="2078"/>
                    <a:pt x="0" y="3878"/>
                  </a:cubicBezTo>
                  <a:cubicBezTo>
                    <a:pt x="2400" y="5678"/>
                    <a:pt x="7200" y="3878"/>
                    <a:pt x="7200" y="7478"/>
                  </a:cubicBezTo>
                  <a:cubicBezTo>
                    <a:pt x="7200" y="9278"/>
                    <a:pt x="7200" y="9278"/>
                    <a:pt x="7200" y="11078"/>
                  </a:cubicBezTo>
                  <a:cubicBezTo>
                    <a:pt x="7200" y="12878"/>
                    <a:pt x="9600" y="11078"/>
                    <a:pt x="9600" y="11078"/>
                  </a:cubicBezTo>
                  <a:cubicBezTo>
                    <a:pt x="12000" y="12878"/>
                    <a:pt x="7200" y="12878"/>
                    <a:pt x="7200" y="12878"/>
                  </a:cubicBezTo>
                  <a:cubicBezTo>
                    <a:pt x="7200" y="14678"/>
                    <a:pt x="12000" y="18278"/>
                    <a:pt x="14400" y="18278"/>
                  </a:cubicBezTo>
                  <a:cubicBezTo>
                    <a:pt x="14400" y="18278"/>
                    <a:pt x="4800" y="11078"/>
                    <a:pt x="14400" y="14678"/>
                  </a:cubicBezTo>
                  <a:cubicBezTo>
                    <a:pt x="16800" y="14678"/>
                    <a:pt x="21600" y="20078"/>
                    <a:pt x="21600" y="18278"/>
                  </a:cubicBezTo>
                  <a:cubicBezTo>
                    <a:pt x="19200" y="16478"/>
                    <a:pt x="21600" y="20078"/>
                    <a:pt x="21600" y="18278"/>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grpSp>
      <p:grpSp>
        <p:nvGrpSpPr>
          <p:cNvPr id="246" name="Google Shape;246;p26"/>
          <p:cNvGrpSpPr/>
          <p:nvPr/>
        </p:nvGrpSpPr>
        <p:grpSpPr>
          <a:xfrm>
            <a:off x="1175525" y="2922904"/>
            <a:ext cx="2710200" cy="1625100"/>
            <a:chOff x="5860025" y="719625"/>
            <a:chExt cx="2710200" cy="1625100"/>
          </a:xfrm>
        </p:grpSpPr>
        <p:sp>
          <p:nvSpPr>
            <p:cNvPr id="247" name="Google Shape;247;p26"/>
            <p:cNvSpPr/>
            <p:nvPr/>
          </p:nvSpPr>
          <p:spPr>
            <a:xfrm>
              <a:off x="5860025" y="719625"/>
              <a:ext cx="2710200" cy="1625100"/>
            </a:xfrm>
            <a:prstGeom prst="roundRect">
              <a:avLst>
                <a:gd fmla="val 6268" name="adj"/>
              </a:avLst>
            </a:prstGeom>
            <a:solidFill>
              <a:srgbClr val="EDF5F7">
                <a:alpha val="91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6"/>
            <p:cNvSpPr txBox="1"/>
            <p:nvPr/>
          </p:nvSpPr>
          <p:spPr>
            <a:xfrm>
              <a:off x="5948950" y="1614443"/>
              <a:ext cx="25383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latin typeface="Open Sans"/>
                  <a:ea typeface="Open Sans"/>
                  <a:cs typeface="Open Sans"/>
                  <a:sym typeface="Open Sans"/>
                </a:rPr>
                <a:t>Funded mortgage volume by </a:t>
              </a:r>
              <a:r>
                <a:rPr b="1" lang="en" sz="1100">
                  <a:solidFill>
                    <a:srgbClr val="4FAE4B"/>
                  </a:solidFill>
                  <a:latin typeface="Open Sans"/>
                  <a:ea typeface="Open Sans"/>
                  <a:cs typeface="Open Sans"/>
                  <a:sym typeface="Open Sans"/>
                </a:rPr>
                <a:t>Canadian</a:t>
              </a:r>
              <a:r>
                <a:rPr lang="en" sz="1100">
                  <a:latin typeface="Open Sans"/>
                  <a:ea typeface="Open Sans"/>
                  <a:cs typeface="Open Sans"/>
                  <a:sym typeface="Open Sans"/>
                </a:rPr>
                <a:t> Lenders</a:t>
              </a:r>
              <a:endParaRPr sz="1100">
                <a:latin typeface="Open Sans"/>
                <a:ea typeface="Open Sans"/>
                <a:cs typeface="Open Sans"/>
                <a:sym typeface="Open Sans"/>
              </a:endParaRPr>
            </a:p>
          </p:txBody>
        </p:sp>
        <p:sp>
          <p:nvSpPr>
            <p:cNvPr id="249" name="Google Shape;249;p26"/>
            <p:cNvSpPr txBox="1"/>
            <p:nvPr/>
          </p:nvSpPr>
          <p:spPr>
            <a:xfrm>
              <a:off x="5948950" y="1323147"/>
              <a:ext cx="2538300" cy="391500"/>
            </a:xfrm>
            <a:prstGeom prst="rect">
              <a:avLst/>
            </a:prstGeom>
            <a:noFill/>
            <a:ln>
              <a:noFill/>
            </a:ln>
          </p:spPr>
          <p:txBody>
            <a:bodyPr anchorCtr="0" anchor="t" bIns="94800" lIns="94800" spcFirstLastPara="1" rIns="94800" wrap="square" tIns="94800">
              <a:spAutoFit/>
            </a:bodyPr>
            <a:lstStyle/>
            <a:p>
              <a:pPr indent="0" lvl="0" marL="0" rtl="0" algn="l">
                <a:lnSpc>
                  <a:spcPct val="100000"/>
                </a:lnSpc>
                <a:spcBef>
                  <a:spcPts val="0"/>
                </a:spcBef>
                <a:spcAft>
                  <a:spcPts val="0"/>
                </a:spcAft>
                <a:buClr>
                  <a:srgbClr val="000000"/>
                </a:buClr>
                <a:buSzPts val="1100"/>
                <a:buFont typeface="Arial"/>
                <a:buNone/>
              </a:pPr>
              <a:r>
                <a:rPr b="1" lang="en" sz="1300">
                  <a:solidFill>
                    <a:srgbClr val="000000"/>
                  </a:solidFill>
                  <a:latin typeface="Raleway"/>
                  <a:ea typeface="Raleway"/>
                  <a:cs typeface="Raleway"/>
                  <a:sym typeface="Raleway"/>
                </a:rPr>
                <a:t>Service Accessible Market</a:t>
              </a:r>
              <a:endParaRPr b="1" sz="1300">
                <a:solidFill>
                  <a:srgbClr val="000000"/>
                </a:solidFill>
                <a:latin typeface="Raleway"/>
                <a:ea typeface="Raleway"/>
                <a:cs typeface="Raleway"/>
                <a:sym typeface="Raleway"/>
              </a:endParaRPr>
            </a:p>
          </p:txBody>
        </p:sp>
        <p:sp>
          <p:nvSpPr>
            <p:cNvPr id="250" name="Google Shape;250;p26"/>
            <p:cNvSpPr txBox="1"/>
            <p:nvPr/>
          </p:nvSpPr>
          <p:spPr>
            <a:xfrm>
              <a:off x="5948950" y="884548"/>
              <a:ext cx="21240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lang="en" sz="2400">
                  <a:solidFill>
                    <a:srgbClr val="4FAE4B"/>
                  </a:solidFill>
                  <a:latin typeface="Open Sans ExtraBold"/>
                  <a:ea typeface="Open Sans ExtraBold"/>
                  <a:cs typeface="Open Sans ExtraBold"/>
                  <a:sym typeface="Open Sans ExtraBold"/>
                </a:rPr>
                <a:t>$392B</a:t>
              </a:r>
              <a:endParaRPr sz="2400">
                <a:solidFill>
                  <a:srgbClr val="4FAE4B"/>
                </a:solidFill>
                <a:latin typeface="Open Sans ExtraBold"/>
                <a:ea typeface="Open Sans ExtraBold"/>
                <a:cs typeface="Open Sans ExtraBold"/>
                <a:sym typeface="Open Sans ExtraBold"/>
              </a:endParaRPr>
            </a:p>
          </p:txBody>
        </p:sp>
      </p:grpSp>
      <p:grpSp>
        <p:nvGrpSpPr>
          <p:cNvPr id="251" name="Google Shape;251;p26"/>
          <p:cNvGrpSpPr/>
          <p:nvPr/>
        </p:nvGrpSpPr>
        <p:grpSpPr>
          <a:xfrm>
            <a:off x="329650" y="765916"/>
            <a:ext cx="2710200" cy="1625100"/>
            <a:chOff x="587875" y="2344725"/>
            <a:chExt cx="2710200" cy="1625100"/>
          </a:xfrm>
        </p:grpSpPr>
        <p:sp>
          <p:nvSpPr>
            <p:cNvPr id="252" name="Google Shape;252;p26"/>
            <p:cNvSpPr/>
            <p:nvPr/>
          </p:nvSpPr>
          <p:spPr>
            <a:xfrm>
              <a:off x="587875" y="2344725"/>
              <a:ext cx="2710200" cy="1625100"/>
            </a:xfrm>
            <a:prstGeom prst="roundRect">
              <a:avLst>
                <a:gd fmla="val 6268" name="adj"/>
              </a:avLst>
            </a:prstGeom>
            <a:solidFill>
              <a:srgbClr val="EDF5F7">
                <a:alpha val="91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6"/>
            <p:cNvSpPr txBox="1"/>
            <p:nvPr/>
          </p:nvSpPr>
          <p:spPr>
            <a:xfrm>
              <a:off x="676800" y="3239543"/>
              <a:ext cx="25383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latin typeface="Open Sans"/>
                  <a:ea typeface="Open Sans"/>
                  <a:cs typeface="Open Sans"/>
                  <a:sym typeface="Open Sans"/>
                </a:rPr>
                <a:t>Funded mortgage volume in </a:t>
              </a:r>
              <a:r>
                <a:rPr b="1" lang="en" sz="1100">
                  <a:solidFill>
                    <a:srgbClr val="415887"/>
                  </a:solidFill>
                  <a:latin typeface="Open Sans"/>
                  <a:ea typeface="Open Sans"/>
                  <a:cs typeface="Open Sans"/>
                  <a:sym typeface="Open Sans"/>
                </a:rPr>
                <a:t>North America</a:t>
              </a:r>
              <a:endParaRPr b="1" sz="1100">
                <a:solidFill>
                  <a:srgbClr val="415887"/>
                </a:solidFill>
                <a:latin typeface="Open Sans"/>
                <a:ea typeface="Open Sans"/>
                <a:cs typeface="Open Sans"/>
                <a:sym typeface="Open Sans"/>
              </a:endParaRPr>
            </a:p>
          </p:txBody>
        </p:sp>
        <p:sp>
          <p:nvSpPr>
            <p:cNvPr id="254" name="Google Shape;254;p26"/>
            <p:cNvSpPr txBox="1"/>
            <p:nvPr/>
          </p:nvSpPr>
          <p:spPr>
            <a:xfrm>
              <a:off x="676800" y="2948247"/>
              <a:ext cx="2538300" cy="391500"/>
            </a:xfrm>
            <a:prstGeom prst="rect">
              <a:avLst/>
            </a:prstGeom>
            <a:noFill/>
            <a:ln>
              <a:noFill/>
            </a:ln>
          </p:spPr>
          <p:txBody>
            <a:bodyPr anchorCtr="0" anchor="t" bIns="94800" lIns="94800" spcFirstLastPara="1" rIns="94800" wrap="square" tIns="94800">
              <a:spAutoFit/>
            </a:bodyPr>
            <a:lstStyle/>
            <a:p>
              <a:pPr indent="0" lvl="0" marL="0" rtl="0" algn="l">
                <a:lnSpc>
                  <a:spcPct val="100000"/>
                </a:lnSpc>
                <a:spcBef>
                  <a:spcPts val="0"/>
                </a:spcBef>
                <a:spcAft>
                  <a:spcPts val="0"/>
                </a:spcAft>
                <a:buClr>
                  <a:srgbClr val="000000"/>
                </a:buClr>
                <a:buSzPts val="1100"/>
                <a:buFont typeface="Arial"/>
                <a:buNone/>
              </a:pPr>
              <a:r>
                <a:rPr b="1" lang="en" sz="1300">
                  <a:solidFill>
                    <a:srgbClr val="000000"/>
                  </a:solidFill>
                  <a:latin typeface="Raleway"/>
                  <a:ea typeface="Raleway"/>
                  <a:cs typeface="Raleway"/>
                  <a:sym typeface="Raleway"/>
                </a:rPr>
                <a:t>Total Available Market</a:t>
              </a:r>
              <a:endParaRPr b="1" sz="1300">
                <a:solidFill>
                  <a:srgbClr val="000000"/>
                </a:solidFill>
                <a:latin typeface="Raleway"/>
                <a:ea typeface="Raleway"/>
                <a:cs typeface="Raleway"/>
                <a:sym typeface="Raleway"/>
              </a:endParaRPr>
            </a:p>
          </p:txBody>
        </p:sp>
        <p:sp>
          <p:nvSpPr>
            <p:cNvPr id="255" name="Google Shape;255;p26"/>
            <p:cNvSpPr txBox="1"/>
            <p:nvPr/>
          </p:nvSpPr>
          <p:spPr>
            <a:xfrm>
              <a:off x="676800" y="2509649"/>
              <a:ext cx="14190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3600"/>
                <a:buFont typeface="Arial"/>
                <a:buNone/>
              </a:pPr>
              <a:r>
                <a:rPr i="0" lang="en" sz="2400" u="none" cap="none" strike="noStrike">
                  <a:solidFill>
                    <a:srgbClr val="415887"/>
                  </a:solidFill>
                  <a:latin typeface="Open Sans ExtraBold"/>
                  <a:ea typeface="Open Sans ExtraBold"/>
                  <a:cs typeface="Open Sans ExtraBold"/>
                  <a:sym typeface="Open Sans ExtraBold"/>
                </a:rPr>
                <a:t>$5.3T</a:t>
              </a:r>
              <a:endParaRPr i="0" sz="2400" u="none" cap="none" strike="noStrike">
                <a:solidFill>
                  <a:srgbClr val="415887"/>
                </a:solidFill>
                <a:latin typeface="Open Sans"/>
                <a:ea typeface="Open Sans"/>
                <a:cs typeface="Open Sans"/>
                <a:sym typeface="Open Sans"/>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7"/>
          <p:cNvSpPr txBox="1"/>
          <p:nvPr>
            <p:ph idx="4294967295" type="body"/>
          </p:nvPr>
        </p:nvSpPr>
        <p:spPr>
          <a:xfrm>
            <a:off x="1702200" y="2008826"/>
            <a:ext cx="5739600" cy="21435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SzPts val="2100"/>
              <a:buNone/>
            </a:pPr>
            <a:r>
              <a:rPr lang="en" sz="2300">
                <a:solidFill>
                  <a:schemeClr val="dk2"/>
                </a:solidFill>
                <a:latin typeface="Raleway"/>
                <a:ea typeface="Raleway"/>
                <a:cs typeface="Raleway"/>
                <a:sym typeface="Raleway"/>
              </a:rPr>
              <a:t>Quality assurance and Quality control:</a:t>
            </a:r>
            <a:endParaRPr sz="2300">
              <a:solidFill>
                <a:schemeClr val="dk2"/>
              </a:solidFill>
              <a:latin typeface="Raleway"/>
              <a:ea typeface="Raleway"/>
              <a:cs typeface="Raleway"/>
              <a:sym typeface="Raleway"/>
            </a:endParaRPr>
          </a:p>
          <a:p>
            <a:pPr indent="0" lvl="0" marL="0" rtl="0" algn="l">
              <a:lnSpc>
                <a:spcPct val="90000"/>
              </a:lnSpc>
              <a:spcBef>
                <a:spcPts val="0"/>
              </a:spcBef>
              <a:spcAft>
                <a:spcPts val="0"/>
              </a:spcAft>
              <a:buSzPts val="2100"/>
              <a:buNone/>
            </a:pPr>
            <a:r>
              <a:t/>
            </a:r>
            <a:endParaRPr sz="2300">
              <a:solidFill>
                <a:schemeClr val="dk2"/>
              </a:solidFill>
              <a:latin typeface="Raleway"/>
              <a:ea typeface="Raleway"/>
              <a:cs typeface="Raleway"/>
              <a:sym typeface="Raleway"/>
            </a:endParaRPr>
          </a:p>
          <a:p>
            <a:pPr indent="0" lvl="0" marL="914400" rtl="0" algn="l">
              <a:lnSpc>
                <a:spcPct val="90000"/>
              </a:lnSpc>
              <a:spcBef>
                <a:spcPts val="0"/>
              </a:spcBef>
              <a:spcAft>
                <a:spcPts val="0"/>
              </a:spcAft>
              <a:buSzPts val="2100"/>
              <a:buNone/>
            </a:pPr>
            <a:r>
              <a:rPr lang="en" sz="2300">
                <a:solidFill>
                  <a:schemeClr val="dk2"/>
                </a:solidFill>
                <a:latin typeface="Raleway"/>
                <a:ea typeface="Raleway"/>
                <a:cs typeface="Raleway"/>
                <a:sym typeface="Raleway"/>
              </a:rPr>
              <a:t>  what is the di</a:t>
            </a:r>
            <a:r>
              <a:rPr lang="en" sz="2300">
                <a:latin typeface="Raleway"/>
                <a:ea typeface="Raleway"/>
                <a:cs typeface="Raleway"/>
                <a:sym typeface="Raleway"/>
              </a:rPr>
              <a:t>f</a:t>
            </a:r>
            <a:r>
              <a:rPr lang="en" sz="2300">
                <a:solidFill>
                  <a:schemeClr val="dk2"/>
                </a:solidFill>
                <a:latin typeface="Raleway"/>
                <a:ea typeface="Raleway"/>
                <a:cs typeface="Raleway"/>
                <a:sym typeface="Raleway"/>
              </a:rPr>
              <a:t>ference?</a:t>
            </a:r>
            <a:endParaRPr sz="2000">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8"/>
          <p:cNvSpPr txBox="1"/>
          <p:nvPr>
            <p:ph idx="1" type="body"/>
          </p:nvPr>
        </p:nvSpPr>
        <p:spPr>
          <a:xfrm>
            <a:off x="697725" y="474975"/>
            <a:ext cx="8059800" cy="962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SzPts val="3300"/>
              <a:buFont typeface="Arial"/>
              <a:buNone/>
            </a:pPr>
            <a:r>
              <a:rPr lang="en"/>
              <a:t>QA &amp; QC</a:t>
            </a:r>
            <a:endParaRPr/>
          </a:p>
        </p:txBody>
      </p:sp>
      <p:sp>
        <p:nvSpPr>
          <p:cNvPr id="266" name="Google Shape;266;p28"/>
          <p:cNvSpPr txBox="1"/>
          <p:nvPr>
            <p:ph idx="4" type="body"/>
          </p:nvPr>
        </p:nvSpPr>
        <p:spPr>
          <a:xfrm>
            <a:off x="742950" y="1553900"/>
            <a:ext cx="7349100" cy="2539200"/>
          </a:xfrm>
          <a:prstGeom prst="rect">
            <a:avLst/>
          </a:prstGeom>
          <a:noFill/>
          <a:ln>
            <a:noFill/>
          </a:ln>
        </p:spPr>
        <p:txBody>
          <a:bodyPr anchorCtr="0" anchor="b" bIns="34275" lIns="68575" spcFirstLastPara="1" rIns="68575" wrap="square" tIns="34275">
            <a:noAutofit/>
          </a:bodyPr>
          <a:lstStyle/>
          <a:p>
            <a:pPr indent="0" lvl="0" marL="0" marR="0" rtl="0" algn="l">
              <a:lnSpc>
                <a:spcPct val="90000"/>
              </a:lnSpc>
              <a:spcBef>
                <a:spcPts val="0"/>
              </a:spcBef>
              <a:spcAft>
                <a:spcPts val="0"/>
              </a:spcAft>
              <a:buSzPts val="2400"/>
              <a:buNone/>
            </a:pPr>
            <a:r>
              <a:t/>
            </a:r>
            <a:endParaRPr/>
          </a:p>
          <a:p>
            <a:pPr indent="0" lvl="0" marL="0" marR="0" rtl="0" algn="l">
              <a:lnSpc>
                <a:spcPct val="90000"/>
              </a:lnSpc>
              <a:spcBef>
                <a:spcPts val="0"/>
              </a:spcBef>
              <a:spcAft>
                <a:spcPts val="0"/>
              </a:spcAft>
              <a:buSzPts val="2400"/>
              <a:buNone/>
            </a:pPr>
            <a:r>
              <a:t/>
            </a:r>
            <a:endParaRPr/>
          </a:p>
          <a:p>
            <a:pPr indent="0" lvl="0" marL="0" marR="0" rtl="0" algn="l">
              <a:lnSpc>
                <a:spcPct val="90000"/>
              </a:lnSpc>
              <a:spcBef>
                <a:spcPts val="0"/>
              </a:spcBef>
              <a:spcAft>
                <a:spcPts val="0"/>
              </a:spcAft>
              <a:buClr>
                <a:srgbClr val="0099FF"/>
              </a:buClr>
              <a:buSzPts val="2400"/>
              <a:buFont typeface="Arial"/>
              <a:buNone/>
            </a:pPr>
            <a:r>
              <a:t/>
            </a:r>
            <a:endParaRPr/>
          </a:p>
        </p:txBody>
      </p:sp>
      <p:pic>
        <p:nvPicPr>
          <p:cNvPr id="267" name="Google Shape;267;p28"/>
          <p:cNvPicPr preferRelativeResize="0"/>
          <p:nvPr/>
        </p:nvPicPr>
        <p:blipFill rotWithShape="1">
          <a:blip r:embed="rId3">
            <a:alphaModFix/>
          </a:blip>
          <a:srcRect b="0" l="0" r="0" t="13553"/>
          <a:stretch/>
        </p:blipFill>
        <p:spPr>
          <a:xfrm>
            <a:off x="623900" y="1553900"/>
            <a:ext cx="7587201" cy="2838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330F41608D9314FA91F9F3AACA92B2E" ma:contentTypeVersion="12" ma:contentTypeDescription="Create a new document." ma:contentTypeScope="" ma:versionID="ae70310763f47f91f27b158faaba8caa">
  <xsd:schema xmlns:xsd="http://www.w3.org/2001/XMLSchema" xmlns:xs="http://www.w3.org/2001/XMLSchema" xmlns:p="http://schemas.microsoft.com/office/2006/metadata/properties" xmlns:ns2="684e3ca9-d49c-4ee5-8527-5734cb4ea57b" xmlns:ns3="21bc1e87-379c-41ae-8ee1-74437bce1b42" targetNamespace="http://schemas.microsoft.com/office/2006/metadata/properties" ma:root="true" ma:fieldsID="29601ce904eb7d033ede5ef3da2f2d58" ns2:_="" ns3:_="">
    <xsd:import namespace="684e3ca9-d49c-4ee5-8527-5734cb4ea57b"/>
    <xsd:import namespace="21bc1e87-379c-41ae-8ee1-74437bce1b42"/>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84e3ca9-d49c-4ee5-8527-5734cb4ea57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f85decb-1301-438d-8b3f-81c7864c2a9b"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1bc1e87-379c-41ae-8ee1-74437bce1b42"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5db82821-32dc-4ebe-9c7c-969eceb89c62}" ma:internalName="TaxCatchAll" ma:showField="CatchAllData" ma:web="21bc1e87-379c-41ae-8ee1-74437bce1b4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21bc1e87-379c-41ae-8ee1-74437bce1b42" xsi:nil="true"/>
    <lcf76f155ced4ddcb4097134ff3c332f xmlns="684e3ca9-d49c-4ee5-8527-5734cb4ea57b">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67E93D34-BBE7-4C78-B33F-C11BD5B4A89D}"/>
</file>

<file path=customXml/itemProps2.xml><?xml version="1.0" encoding="utf-8"?>
<ds:datastoreItem xmlns:ds="http://schemas.openxmlformats.org/officeDocument/2006/customXml" ds:itemID="{CD7E6AD7-D9BF-465A-AB5B-A244D3F3E788}"/>
</file>

<file path=customXml/itemProps3.xml><?xml version="1.0" encoding="utf-8"?>
<ds:datastoreItem xmlns:ds="http://schemas.openxmlformats.org/officeDocument/2006/customXml" ds:itemID="{E79EECE2-4BD4-47E4-A2B0-98F99D0BA179}"/>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0x010100B330F41608D9314FA91F9F3AACA92B2E</vt:lpwstr>
  </property>
</Properties>
</file>